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56" r:id="rId4"/>
    <p:sldId id="257" r:id="rId5"/>
    <p:sldId id="258" r:id="rId6"/>
    <p:sldId id="259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30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098FF-34EC-4510-BC2B-2C26296A4005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B0C23-8DFD-4C62-BB8E-C6534E1C1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images seen on CBCT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Life West weekend 2, </a:t>
            </a:r>
            <a:r>
              <a:rPr lang="en-US"/>
              <a:t>hour 6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3-D printed image off a CBCT scan</a:t>
            </a:r>
          </a:p>
        </p:txBody>
      </p:sp>
      <p:pic>
        <p:nvPicPr>
          <p:cNvPr id="4" name="Content Placeholder 3" descr="Image may contain: food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40071"/>
            <a:ext cx="6096000" cy="40462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 y/o rear ended three years ago</a:t>
            </a:r>
          </a:p>
        </p:txBody>
      </p:sp>
      <p:pic>
        <p:nvPicPr>
          <p:cNvPr id="4" name="Content Placeholder 3" descr="C:\Users\Tom\AppData\Local\Microsoft\Windows\INetCache\Content.Outlook\I6QSZLOS\IMG_2521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24000" y="1371599"/>
            <a:ext cx="5943600" cy="50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CBCT of left C-0-1 articulation</a:t>
            </a:r>
          </a:p>
        </p:txBody>
      </p:sp>
      <p:pic>
        <p:nvPicPr>
          <p:cNvPr id="6" name="Content Placeholder 5" descr="C:\Users\Tom\AppData\Local\Microsoft\Windows\INetCache\Content.Outlook\I6QSZLOS\IMG_251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6858000" cy="441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CBCT of right C-0-1 articulation</a:t>
            </a:r>
          </a:p>
        </p:txBody>
      </p:sp>
      <p:pic>
        <p:nvPicPr>
          <p:cNvPr id="4" name="Content Placeholder 3" descr="C:\Users\Tom\AppData\Local\Microsoft\Windows\INetCache\Content.Outlook\I6QSZLOS\IMG_2516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7162800" cy="449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CBCT showing fibrosis of left C-2,3</a:t>
            </a:r>
            <a:br>
              <a:rPr lang="en-US" dirty="0"/>
            </a:br>
            <a:r>
              <a:rPr lang="en-US" dirty="0"/>
              <a:t>joint as a result of three concussions</a:t>
            </a:r>
          </a:p>
        </p:txBody>
      </p:sp>
      <p:pic>
        <p:nvPicPr>
          <p:cNvPr id="4" name="Content Placeholder 3" descr="C:\Users\Tom\AppData\Local\Microsoft\Windows\INetCache\Content.Outlook\I6QSZLOS\IMG_2518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47800"/>
            <a:ext cx="6324600" cy="50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Same patient will normal right C-2,3 joint, displaced anterior, superior.</a:t>
            </a:r>
          </a:p>
        </p:txBody>
      </p:sp>
      <p:pic>
        <p:nvPicPr>
          <p:cNvPr id="4" name="Content Placeholder 3" descr="C:\Users\Tom\AppData\Local\Microsoft\Windows\INetCache\Content.Outlook\I6QSZLOS\IMG_2517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6400800" cy="46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Left posterior arch viewed from the left.</a:t>
            </a:r>
          </a:p>
        </p:txBody>
      </p:sp>
      <p:pic>
        <p:nvPicPr>
          <p:cNvPr id="4" name="Content Placeholder 3" descr="C:\Users\Tom\AppData\Local\Microsoft\Windows\INetCache\Content.Outlook\I6QSZLOS\IMG_2520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47800"/>
            <a:ext cx="6400800" cy="502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Same patient viewed from the right</a:t>
            </a:r>
          </a:p>
        </p:txBody>
      </p:sp>
      <p:pic>
        <p:nvPicPr>
          <p:cNvPr id="4" name="Content Placeholder 3" descr="C:\Users\Tom\AppData\Local\Microsoft\Windows\INetCache\Content.Outlook\I6QSZLOS\IMG_2519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6705600" cy="510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Note pseudo-</a:t>
            </a:r>
            <a:r>
              <a:rPr lang="en-US" dirty="0" err="1"/>
              <a:t>artculations</a:t>
            </a:r>
            <a:r>
              <a:rPr lang="en-US" dirty="0"/>
              <a:t> bilaterally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No automatic alt text available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99515"/>
            <a:ext cx="5943600" cy="5658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82</Words>
  <Application>Microsoft Office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Some images seen on CBCT</vt:lpstr>
      <vt:lpstr>16 y/o rear ended three years ago</vt:lpstr>
      <vt:lpstr>CBCT of left C-0-1 articulation</vt:lpstr>
      <vt:lpstr>CBCT of right C-0-1 articulation</vt:lpstr>
      <vt:lpstr>CBCT showing fibrosis of left C-2,3 joint as a result of three concussions</vt:lpstr>
      <vt:lpstr>Same patient will normal right C-2,3 joint, displaced anterior, superior.</vt:lpstr>
      <vt:lpstr>Left posterior arch viewed from the left.</vt:lpstr>
      <vt:lpstr>Same patient viewed from the right</vt:lpstr>
      <vt:lpstr>Note pseudo-artculations bilaterally</vt:lpstr>
      <vt:lpstr>3-D printed image off a CBCT scan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 y/o rear ended three years ago</dc:title>
  <dc:creator>Tom Laptop</dc:creator>
  <cp:lastModifiedBy>Thomas Forest</cp:lastModifiedBy>
  <cp:revision>6</cp:revision>
  <dcterms:created xsi:type="dcterms:W3CDTF">2019-04-12T02:35:06Z</dcterms:created>
  <dcterms:modified xsi:type="dcterms:W3CDTF">2022-01-12T23:45:19Z</dcterms:modified>
</cp:coreProperties>
</file>