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3" r:id="rId9"/>
    <p:sldId id="267" r:id="rId10"/>
    <p:sldId id="264" r:id="rId11"/>
    <p:sldId id="268" r:id="rId12"/>
    <p:sldId id="265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9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2B03-E2D1-46C5-A5B1-0B1BB4ADB90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03F58-5BD7-4939-BAA6-45723D0F3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03F58-5BD7-4939-BAA6-45723D0F34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1E0B6-EA4C-4212-B22F-05FC3F33119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966CF2-6308-4F8C-8518-DE191A1E00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1"/>
            <a:ext cx="8458200" cy="2265786"/>
          </a:xfrm>
        </p:spPr>
        <p:txBody>
          <a:bodyPr>
            <a:normAutofit/>
          </a:bodyPr>
          <a:lstStyle/>
          <a:p>
            <a:r>
              <a:rPr lang="en-US" dirty="0" smtClean="0"/>
              <a:t>Marking Blair X-ray</a:t>
            </a:r>
            <a:br>
              <a:rPr lang="en-US" dirty="0" smtClean="0"/>
            </a:br>
            <a:r>
              <a:rPr lang="en-US" dirty="0" smtClean="0"/>
              <a:t>Illustrations </a:t>
            </a:r>
            <a:br>
              <a:rPr lang="en-US" dirty="0" smtClean="0"/>
            </a:br>
            <a:r>
              <a:rPr lang="en-US" sz="2400" dirty="0" smtClean="0"/>
              <a:t>weekend 2, </a:t>
            </a:r>
            <a:r>
              <a:rPr lang="en-US" sz="2400" smtClean="0"/>
              <a:t>hour </a:t>
            </a:r>
            <a:r>
              <a:rPr lang="en-US" sz="240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Drs. Campbell and Forest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8458200" cy="3581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convexity angle 28 degrees</a:t>
            </a:r>
            <a:endParaRPr lang="en-US" dirty="0"/>
          </a:p>
        </p:txBody>
      </p:sp>
      <p:pic>
        <p:nvPicPr>
          <p:cNvPr id="4" name="Content Placeholder 3" descr="RPVdraw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02233" y="1554163"/>
            <a:ext cx="3291934" cy="4525962"/>
          </a:xfrm>
          <a:noFill/>
        </p:spPr>
      </p:pic>
      <p:cxnSp>
        <p:nvCxnSpPr>
          <p:cNvPr id="6" name="Straight Connector 5"/>
          <p:cNvCxnSpPr/>
          <p:nvPr/>
        </p:nvCxnSpPr>
        <p:spPr>
          <a:xfrm flipH="1" flipV="1">
            <a:off x="2971800" y="3200400"/>
            <a:ext cx="121920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19400" y="3962400"/>
            <a:ext cx="1371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Blair Listing Sheet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1/2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slope angle 41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PVdrawing"/>
          <p:cNvPicPr>
            <a:picLocks noChangeAspect="1" noChangeArrowheads="1"/>
          </p:cNvPicPr>
          <p:nvPr/>
        </p:nvPicPr>
        <p:blipFill>
          <a:blip r:embed="rId2" cstate="print"/>
          <a:srcRect t="12993" r="4715"/>
          <a:stretch>
            <a:fillRect/>
          </a:stretch>
        </p:blipFill>
        <p:spPr>
          <a:xfrm>
            <a:off x="2743200" y="2057400"/>
            <a:ext cx="3657600" cy="4592637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4419600" y="3657600"/>
            <a:ext cx="1295400" cy="685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4343400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Blair Listing Sheet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1/2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Based upon the Blair listing below,</a:t>
            </a:r>
            <a:br>
              <a:rPr lang="en-US" dirty="0" smtClean="0"/>
            </a:br>
            <a:r>
              <a:rPr lang="en-US" dirty="0" smtClean="0"/>
              <a:t>put the correct angles behind each listing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1/2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48768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7600" y="5257800"/>
            <a:ext cx="533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600" y="5638800"/>
            <a:ext cx="45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0" y="5638800"/>
            <a:ext cx="381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6096000"/>
            <a:ext cx="381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6096000"/>
            <a:ext cx="53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head to the Upper Cervical technique room to demonstrate these adjustments using these </a:t>
            </a:r>
            <a:r>
              <a:rPr lang="en-US" smtClean="0"/>
              <a:t>same angles.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Blair Listing Sheet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verage factor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4237"/>
          <a:stretch>
            <a:fillRect/>
          </a:stretch>
        </p:blipFill>
        <p:spPr>
          <a:xfrm>
            <a:off x="2057400" y="1524000"/>
            <a:ext cx="4937760" cy="5011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Blair Listing Sheet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1/2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Blair Listing Sheet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1/2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slope angle 33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PVdrawing 001"/>
          <p:cNvPicPr>
            <a:picLocks noChangeAspect="1" noChangeArrowheads="1"/>
          </p:cNvPicPr>
          <p:nvPr/>
        </p:nvPicPr>
        <p:blipFill>
          <a:blip r:embed="rId2" cstate="print"/>
          <a:srcRect t="10497" r="2730"/>
          <a:stretch>
            <a:fillRect/>
          </a:stretch>
        </p:blipFill>
        <p:spPr>
          <a:xfrm>
            <a:off x="2590800" y="1447800"/>
            <a:ext cx="3733800" cy="4724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 flipV="1">
            <a:off x="3200400" y="3276600"/>
            <a:ext cx="1600200" cy="99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19400" y="42672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Blair Listing Sheet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1/2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4290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convexity angle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PVdrawing 001"/>
          <p:cNvPicPr>
            <a:picLocks noChangeAspect="1" noChangeArrowheads="1"/>
          </p:cNvPicPr>
          <p:nvPr/>
        </p:nvPicPr>
        <p:blipFill>
          <a:blip r:embed="rId2" cstate="print"/>
          <a:srcRect t="10497" r="2730"/>
          <a:stretch>
            <a:fillRect/>
          </a:stretch>
        </p:blipFill>
        <p:spPr>
          <a:xfrm>
            <a:off x="2133600" y="1752600"/>
            <a:ext cx="3733800" cy="4724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4191000" y="3657600"/>
            <a:ext cx="1524000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4572000"/>
            <a:ext cx="182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Blair Listing Sheet</a:t>
            </a:r>
            <a:endParaRPr lang="en-US" dirty="0"/>
          </a:p>
        </p:txBody>
      </p:sp>
      <p:pic>
        <p:nvPicPr>
          <p:cNvPr id="4" name="Content Placeholder 3" descr="Complete  x-ray listing sheet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05" t="6734" b="5717"/>
          <a:stretch>
            <a:fillRect/>
          </a:stretch>
        </p:blipFill>
        <p:spPr>
          <a:xfrm>
            <a:off x="2514600" y="1952002"/>
            <a:ext cx="3931920" cy="4905998"/>
          </a:xfrm>
        </p:spPr>
      </p:pic>
      <p:sp>
        <p:nvSpPr>
          <p:cNvPr id="5" name="TextBox 4"/>
          <p:cNvSpPr txBox="1"/>
          <p:nvPr/>
        </p:nvSpPr>
        <p:spPr>
          <a:xfrm>
            <a:off x="3429000" y="2819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 1/2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3505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100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Franklin Gothic Medium</vt:lpstr>
      <vt:lpstr>Wingdings 2</vt:lpstr>
      <vt:lpstr>Trek</vt:lpstr>
      <vt:lpstr>Marking Blair X-ray Illustrations  weekend 2, hour 2 Drs. Campbell and Forest</vt:lpstr>
      <vt:lpstr>Blair Listing Sheet</vt:lpstr>
      <vt:lpstr>PowerPoint Presentation</vt:lpstr>
      <vt:lpstr>Blair Listing Sheet</vt:lpstr>
      <vt:lpstr>Blair Listing Sheet</vt:lpstr>
      <vt:lpstr>Left slope angle 33 degrees</vt:lpstr>
      <vt:lpstr>Blair Listing Sheet</vt:lpstr>
      <vt:lpstr>Right convexity angle 20</vt:lpstr>
      <vt:lpstr>Blair Listing Sheet</vt:lpstr>
      <vt:lpstr>Left convexity angle 28 degrees</vt:lpstr>
      <vt:lpstr>Blair Listing Sheet</vt:lpstr>
      <vt:lpstr>Right slope angle 41 degrees</vt:lpstr>
      <vt:lpstr>Blair Listing Sheet</vt:lpstr>
      <vt:lpstr>Based upon the Blair listing below, put the correct angles behind each listing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Marking Blair X-ray Illustractions</dc:title>
  <dc:creator>Tom</dc:creator>
  <cp:lastModifiedBy>Tom</cp:lastModifiedBy>
  <cp:revision>11</cp:revision>
  <dcterms:created xsi:type="dcterms:W3CDTF">2017-03-13T00:33:26Z</dcterms:created>
  <dcterms:modified xsi:type="dcterms:W3CDTF">2018-11-14T19:56:55Z</dcterms:modified>
</cp:coreProperties>
</file>