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9" r:id="rId4"/>
    <p:sldId id="258" r:id="rId5"/>
    <p:sldId id="260" r:id="rId6"/>
    <p:sldId id="261" r:id="rId7"/>
    <p:sldId id="262" r:id="rId8"/>
    <p:sldId id="263" r:id="rId9"/>
    <p:sldId id="264" r:id="rId10"/>
    <p:sldId id="267"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6" d="100"/>
          <a:sy n="66" d="100"/>
        </p:scale>
        <p:origin x="1784" y="3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4D8322-564D-4D92-9C31-425ECC0D372F}"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E3F44-ADBD-432A-A97D-156E862C2671}" type="slidenum">
              <a:rPr lang="en-US" smtClean="0"/>
              <a:t>‹#›</a:t>
            </a:fld>
            <a:endParaRPr lang="en-US"/>
          </a:p>
        </p:txBody>
      </p:sp>
    </p:spTree>
    <p:extLst>
      <p:ext uri="{BB962C8B-B14F-4D97-AF65-F5344CB8AC3E}">
        <p14:creationId xmlns:p14="http://schemas.microsoft.com/office/powerpoint/2010/main" val="2649374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4D8322-564D-4D92-9C31-425ECC0D372F}"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E3F44-ADBD-432A-A97D-156E862C2671}" type="slidenum">
              <a:rPr lang="en-US" smtClean="0"/>
              <a:t>‹#›</a:t>
            </a:fld>
            <a:endParaRPr lang="en-US"/>
          </a:p>
        </p:txBody>
      </p:sp>
    </p:spTree>
    <p:extLst>
      <p:ext uri="{BB962C8B-B14F-4D97-AF65-F5344CB8AC3E}">
        <p14:creationId xmlns:p14="http://schemas.microsoft.com/office/powerpoint/2010/main" val="380459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14D8322-564D-4D92-9C31-425ECC0D372F}"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E3F44-ADBD-432A-A97D-156E862C2671}" type="slidenum">
              <a:rPr lang="en-US" smtClean="0"/>
              <a:t>‹#›</a:t>
            </a:fld>
            <a:endParaRPr lang="en-US"/>
          </a:p>
        </p:txBody>
      </p:sp>
    </p:spTree>
    <p:extLst>
      <p:ext uri="{BB962C8B-B14F-4D97-AF65-F5344CB8AC3E}">
        <p14:creationId xmlns:p14="http://schemas.microsoft.com/office/powerpoint/2010/main" val="1250823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14D8322-564D-4D92-9C31-425ECC0D372F}"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E3F44-ADBD-432A-A97D-156E862C2671}"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65149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4D8322-564D-4D92-9C31-425ECC0D372F}"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E3F44-ADBD-432A-A97D-156E862C2671}" type="slidenum">
              <a:rPr lang="en-US" smtClean="0"/>
              <a:t>‹#›</a:t>
            </a:fld>
            <a:endParaRPr lang="en-US"/>
          </a:p>
        </p:txBody>
      </p:sp>
    </p:spTree>
    <p:extLst>
      <p:ext uri="{BB962C8B-B14F-4D97-AF65-F5344CB8AC3E}">
        <p14:creationId xmlns:p14="http://schemas.microsoft.com/office/powerpoint/2010/main" val="1285189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14D8322-564D-4D92-9C31-425ECC0D372F}" type="datetimeFigureOut">
              <a:rPr lang="en-US" smtClean="0"/>
              <a:t>11/22/2022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E3F44-ADBD-432A-A97D-156E862C2671}" type="slidenum">
              <a:rPr lang="en-US" smtClean="0"/>
              <a:t>‹#›</a:t>
            </a:fld>
            <a:endParaRPr lang="en-US"/>
          </a:p>
        </p:txBody>
      </p:sp>
    </p:spTree>
    <p:extLst>
      <p:ext uri="{BB962C8B-B14F-4D97-AF65-F5344CB8AC3E}">
        <p14:creationId xmlns:p14="http://schemas.microsoft.com/office/powerpoint/2010/main" val="4121869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14D8322-564D-4D92-9C31-425ECC0D372F}" type="datetimeFigureOut">
              <a:rPr lang="en-US" smtClean="0"/>
              <a:t>11/22/2022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E3F44-ADBD-432A-A97D-156E862C2671}" type="slidenum">
              <a:rPr lang="en-US" smtClean="0"/>
              <a:t>‹#›</a:t>
            </a:fld>
            <a:endParaRPr lang="en-US"/>
          </a:p>
        </p:txBody>
      </p:sp>
    </p:spTree>
    <p:extLst>
      <p:ext uri="{BB962C8B-B14F-4D97-AF65-F5344CB8AC3E}">
        <p14:creationId xmlns:p14="http://schemas.microsoft.com/office/powerpoint/2010/main" val="381408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D8322-564D-4D92-9C31-425ECC0D372F}"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E3F44-ADBD-432A-A97D-156E862C2671}" type="slidenum">
              <a:rPr lang="en-US" smtClean="0"/>
              <a:t>‹#›</a:t>
            </a:fld>
            <a:endParaRPr lang="en-US"/>
          </a:p>
        </p:txBody>
      </p:sp>
    </p:spTree>
    <p:extLst>
      <p:ext uri="{BB962C8B-B14F-4D97-AF65-F5344CB8AC3E}">
        <p14:creationId xmlns:p14="http://schemas.microsoft.com/office/powerpoint/2010/main" val="2545873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D8322-564D-4D92-9C31-425ECC0D372F}"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E3F44-ADBD-432A-A97D-156E862C2671}" type="slidenum">
              <a:rPr lang="en-US" smtClean="0"/>
              <a:t>‹#›</a:t>
            </a:fld>
            <a:endParaRPr lang="en-US"/>
          </a:p>
        </p:txBody>
      </p:sp>
    </p:spTree>
    <p:extLst>
      <p:ext uri="{BB962C8B-B14F-4D97-AF65-F5344CB8AC3E}">
        <p14:creationId xmlns:p14="http://schemas.microsoft.com/office/powerpoint/2010/main" val="394625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4D8322-564D-4D92-9C31-425ECC0D372F}"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E3F44-ADBD-432A-A97D-156E862C2671}" type="slidenum">
              <a:rPr lang="en-US" smtClean="0"/>
              <a:t>‹#›</a:t>
            </a:fld>
            <a:endParaRPr lang="en-US"/>
          </a:p>
        </p:txBody>
      </p:sp>
    </p:spTree>
    <p:extLst>
      <p:ext uri="{BB962C8B-B14F-4D97-AF65-F5344CB8AC3E}">
        <p14:creationId xmlns:p14="http://schemas.microsoft.com/office/powerpoint/2010/main" val="2920431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4D8322-564D-4D92-9C31-425ECC0D372F}"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E3F44-ADBD-432A-A97D-156E862C2671}" type="slidenum">
              <a:rPr lang="en-US" smtClean="0"/>
              <a:t>‹#›</a:t>
            </a:fld>
            <a:endParaRPr lang="en-US"/>
          </a:p>
        </p:txBody>
      </p:sp>
    </p:spTree>
    <p:extLst>
      <p:ext uri="{BB962C8B-B14F-4D97-AF65-F5344CB8AC3E}">
        <p14:creationId xmlns:p14="http://schemas.microsoft.com/office/powerpoint/2010/main" val="83676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4D8322-564D-4D92-9C31-425ECC0D372F}"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E3F44-ADBD-432A-A97D-156E862C2671}" type="slidenum">
              <a:rPr lang="en-US" smtClean="0"/>
              <a:t>‹#›</a:t>
            </a:fld>
            <a:endParaRPr lang="en-US"/>
          </a:p>
        </p:txBody>
      </p:sp>
    </p:spTree>
    <p:extLst>
      <p:ext uri="{BB962C8B-B14F-4D97-AF65-F5344CB8AC3E}">
        <p14:creationId xmlns:p14="http://schemas.microsoft.com/office/powerpoint/2010/main" val="3962986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4D8322-564D-4D92-9C31-425ECC0D372F}"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AE3F44-ADBD-432A-A97D-156E862C2671}" type="slidenum">
              <a:rPr lang="en-US" smtClean="0"/>
              <a:t>‹#›</a:t>
            </a:fld>
            <a:endParaRPr lang="en-US"/>
          </a:p>
        </p:txBody>
      </p:sp>
    </p:spTree>
    <p:extLst>
      <p:ext uri="{BB962C8B-B14F-4D97-AF65-F5344CB8AC3E}">
        <p14:creationId xmlns:p14="http://schemas.microsoft.com/office/powerpoint/2010/main" val="1500455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14D8322-564D-4D92-9C31-425ECC0D372F}" type="datetimeFigureOut">
              <a:rPr lang="en-US" smtClean="0"/>
              <a:t>11/22/2022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7AE3F44-ADBD-432A-A97D-156E862C2671}" type="slidenum">
              <a:rPr lang="en-US" smtClean="0"/>
              <a:t>‹#›</a:t>
            </a:fld>
            <a:endParaRPr lang="en-US"/>
          </a:p>
        </p:txBody>
      </p:sp>
    </p:spTree>
    <p:extLst>
      <p:ext uri="{BB962C8B-B14F-4D97-AF65-F5344CB8AC3E}">
        <p14:creationId xmlns:p14="http://schemas.microsoft.com/office/powerpoint/2010/main" val="381427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14D8322-564D-4D92-9C31-425ECC0D372F}" type="datetimeFigureOut">
              <a:rPr lang="en-US" smtClean="0"/>
              <a:t>11/22/2022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7AE3F44-ADBD-432A-A97D-156E862C2671}" type="slidenum">
              <a:rPr lang="en-US" smtClean="0"/>
              <a:t>‹#›</a:t>
            </a:fld>
            <a:endParaRPr lang="en-US"/>
          </a:p>
        </p:txBody>
      </p:sp>
    </p:spTree>
    <p:extLst>
      <p:ext uri="{BB962C8B-B14F-4D97-AF65-F5344CB8AC3E}">
        <p14:creationId xmlns:p14="http://schemas.microsoft.com/office/powerpoint/2010/main" val="3989764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14D8322-564D-4D92-9C31-425ECC0D372F}" type="datetimeFigureOut">
              <a:rPr lang="en-US" smtClean="0"/>
              <a:t>11/22/2022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7AE3F44-ADBD-432A-A97D-156E862C2671}" type="slidenum">
              <a:rPr lang="en-US" smtClean="0"/>
              <a:t>‹#›</a:t>
            </a:fld>
            <a:endParaRPr lang="en-US"/>
          </a:p>
        </p:txBody>
      </p:sp>
    </p:spTree>
    <p:extLst>
      <p:ext uri="{BB962C8B-B14F-4D97-AF65-F5344CB8AC3E}">
        <p14:creationId xmlns:p14="http://schemas.microsoft.com/office/powerpoint/2010/main" val="1410161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4D8322-564D-4D92-9C31-425ECC0D372F}"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E3F44-ADBD-432A-A97D-156E862C2671}" type="slidenum">
              <a:rPr lang="en-US" smtClean="0"/>
              <a:t>‹#›</a:t>
            </a:fld>
            <a:endParaRPr lang="en-US"/>
          </a:p>
        </p:txBody>
      </p:sp>
    </p:spTree>
    <p:extLst>
      <p:ext uri="{BB962C8B-B14F-4D97-AF65-F5344CB8AC3E}">
        <p14:creationId xmlns:p14="http://schemas.microsoft.com/office/powerpoint/2010/main" val="1647674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14D8322-564D-4D92-9C31-425ECC0D372F}" type="datetimeFigureOut">
              <a:rPr lang="en-US" smtClean="0"/>
              <a:t>11/22/2022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7AE3F44-ADBD-432A-A97D-156E862C2671}" type="slidenum">
              <a:rPr lang="en-US" smtClean="0"/>
              <a:t>‹#›</a:t>
            </a:fld>
            <a:endParaRPr lang="en-US"/>
          </a:p>
        </p:txBody>
      </p:sp>
    </p:spTree>
    <p:extLst>
      <p:ext uri="{BB962C8B-B14F-4D97-AF65-F5344CB8AC3E}">
        <p14:creationId xmlns:p14="http://schemas.microsoft.com/office/powerpoint/2010/main" val="2965110547"/>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Toggle Monitors</a:t>
            </a:r>
          </a:p>
        </p:txBody>
      </p:sp>
      <p:sp>
        <p:nvSpPr>
          <p:cNvPr id="3" name="Subtitle 2"/>
          <p:cNvSpPr>
            <a:spLocks noGrp="1"/>
          </p:cNvSpPr>
          <p:nvPr>
            <p:ph type="subTitle" idx="1"/>
          </p:nvPr>
        </p:nvSpPr>
        <p:spPr/>
        <p:txBody>
          <a:bodyPr/>
          <a:lstStyle/>
          <a:p>
            <a:r>
              <a:rPr lang="en-US" dirty="0"/>
              <a:t>Testing  your reproducibility skills of your adjustment</a:t>
            </a:r>
          </a:p>
        </p:txBody>
      </p:sp>
    </p:spTree>
    <p:extLst>
      <p:ext uri="{BB962C8B-B14F-4D97-AF65-F5344CB8AC3E}">
        <p14:creationId xmlns:p14="http://schemas.microsoft.com/office/powerpoint/2010/main" val="2177793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Tytron</a:t>
            </a:r>
            <a:r>
              <a:rPr lang="en-US" dirty="0"/>
              <a:t> Toggle Monitor</a:t>
            </a:r>
          </a:p>
        </p:txBody>
      </p:sp>
      <p:sp>
        <p:nvSpPr>
          <p:cNvPr id="3" name="Content Placeholder 2"/>
          <p:cNvSpPr>
            <a:spLocks noGrp="1"/>
          </p:cNvSpPr>
          <p:nvPr>
            <p:ph idx="1"/>
          </p:nvPr>
        </p:nvSpPr>
        <p:spPr/>
        <p:txBody>
          <a:bodyPr>
            <a:normAutofit/>
          </a:bodyPr>
          <a:lstStyle/>
          <a:p>
            <a:r>
              <a:rPr lang="en-US" sz="2800" dirty="0"/>
              <a:t>The </a:t>
            </a:r>
            <a:r>
              <a:rPr lang="en-US" sz="2800" dirty="0" err="1"/>
              <a:t>Tytron</a:t>
            </a:r>
            <a:r>
              <a:rPr lang="en-US" sz="2800" dirty="0"/>
              <a:t> toggle monitor will register your pressure and speed. Thus when contacting the sensor device, apply as little pressure as you can before delivering the adjustment. It is an expensive piece of equipment, so use caution and don’t allow it to drop to the floor. </a:t>
            </a:r>
          </a:p>
        </p:txBody>
      </p:sp>
    </p:spTree>
    <p:extLst>
      <p:ext uri="{BB962C8B-B14F-4D97-AF65-F5344CB8AC3E}">
        <p14:creationId xmlns:p14="http://schemas.microsoft.com/office/powerpoint/2010/main" val="1044291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ASR at .038 seconds with16.99 pounds</a:t>
            </a:r>
          </a:p>
        </p:txBody>
      </p:sp>
      <p:pic>
        <p:nvPicPr>
          <p:cNvPr id="4" name="Content Placeholder 3" descr="Toggle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9294" t="5562" r="9294" b="51854"/>
          <a:stretch>
            <a:fillRect/>
          </a:stretch>
        </p:blipFill>
        <p:spPr>
          <a:xfrm>
            <a:off x="2659790" y="2052638"/>
            <a:ext cx="5834196" cy="4195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92284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ASL at .040 seconds with 12.09 pounds</a:t>
            </a:r>
          </a:p>
        </p:txBody>
      </p:sp>
      <p:sp>
        <p:nvSpPr>
          <p:cNvPr id="3" name="Content Placeholder 2"/>
          <p:cNvSpPr>
            <a:spLocks noGrp="1"/>
          </p:cNvSpPr>
          <p:nvPr>
            <p:ph idx="1"/>
          </p:nvPr>
        </p:nvSpPr>
        <p:spPr/>
        <p:txBody>
          <a:bodyPr/>
          <a:lstStyle/>
          <a:p>
            <a:endParaRPr lang="en-US"/>
          </a:p>
        </p:txBody>
      </p:sp>
      <p:pic>
        <p:nvPicPr>
          <p:cNvPr id="4" name="Picture 3" descr="Toggle2"/>
          <p:cNvPicPr>
            <a:picLocks noChangeAspect="1" noChangeArrowheads="1"/>
          </p:cNvPicPr>
          <p:nvPr/>
        </p:nvPicPr>
        <p:blipFill>
          <a:blip r:embed="rId2">
            <a:extLst>
              <a:ext uri="{28A0092B-C50C-407E-A947-70E740481C1C}">
                <a14:useLocalDpi xmlns:a14="http://schemas.microsoft.com/office/drawing/2010/main" val="0"/>
              </a:ext>
            </a:extLst>
          </a:blip>
          <a:srcRect l="10236" t="5562" r="13412" b="51854"/>
          <a:stretch>
            <a:fillRect/>
          </a:stretch>
        </p:blipFill>
        <p:spPr>
          <a:xfrm>
            <a:off x="2878281" y="1670983"/>
            <a:ext cx="6097588" cy="4959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34892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basically two versions of the toggle monitor</a:t>
            </a:r>
          </a:p>
        </p:txBody>
      </p:sp>
      <p:sp>
        <p:nvSpPr>
          <p:cNvPr id="3" name="Content Placeholder 2"/>
          <p:cNvSpPr>
            <a:spLocks noGrp="1"/>
          </p:cNvSpPr>
          <p:nvPr>
            <p:ph idx="1"/>
          </p:nvPr>
        </p:nvSpPr>
        <p:spPr/>
        <p:txBody>
          <a:bodyPr>
            <a:normAutofit/>
          </a:bodyPr>
          <a:lstStyle/>
          <a:p>
            <a:pPr marL="457200" indent="-457200">
              <a:buFont typeface="+mj-lt"/>
              <a:buAutoNum type="arabicPeriod"/>
            </a:pPr>
            <a:endParaRPr lang="en-US" sz="3200" dirty="0"/>
          </a:p>
        </p:txBody>
      </p:sp>
    </p:spTree>
    <p:extLst>
      <p:ext uri="{BB962C8B-B14F-4D97-AF65-F5344CB8AC3E}">
        <p14:creationId xmlns:p14="http://schemas.microsoft.com/office/powerpoint/2010/main" val="1820883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basically two versions of the toggle monitor</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3200" dirty="0"/>
              <a:t>The ‘torque tester’ evaluates the amount of torque applied, how long you stay on contact, and the depth of the adjustment.</a:t>
            </a:r>
          </a:p>
        </p:txBody>
      </p:sp>
    </p:spTree>
    <p:extLst>
      <p:ext uri="{BB962C8B-B14F-4D97-AF65-F5344CB8AC3E}">
        <p14:creationId xmlns:p14="http://schemas.microsoft.com/office/powerpoint/2010/main" val="416434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basically two versions of the toggle monitor</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3200" dirty="0"/>
              <a:t>The torque tester evaluates the amount of torque applied, how long you stay on contact, and the depth of the adjustment.</a:t>
            </a:r>
          </a:p>
          <a:p>
            <a:pPr marL="457200" indent="-457200">
              <a:buFont typeface="+mj-lt"/>
              <a:buAutoNum type="arabicPeriod"/>
            </a:pPr>
            <a:r>
              <a:rPr lang="en-US" sz="3200" dirty="0"/>
              <a:t>The computerized </a:t>
            </a:r>
            <a:r>
              <a:rPr lang="en-US" sz="3200" dirty="0" err="1"/>
              <a:t>Tytron</a:t>
            </a:r>
            <a:r>
              <a:rPr lang="en-US" sz="3200" dirty="0"/>
              <a:t> toggle monitor evaluates the speed, and pressure applied on the correction.</a:t>
            </a:r>
          </a:p>
        </p:txBody>
      </p:sp>
    </p:spTree>
    <p:extLst>
      <p:ext uri="{BB962C8B-B14F-4D97-AF65-F5344CB8AC3E}">
        <p14:creationId xmlns:p14="http://schemas.microsoft.com/office/powerpoint/2010/main" val="1192994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Torque Toggle Monitor</a:t>
            </a: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215" b="16667"/>
          <a:stretch/>
        </p:blipFill>
        <p:spPr bwMode="auto">
          <a:xfrm rot="10800000">
            <a:off x="2477386" y="1871330"/>
            <a:ext cx="700685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034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torque will produce an almost straight up and down line.</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2490" r="11772"/>
          <a:stretch/>
        </p:blipFill>
        <p:spPr>
          <a:xfrm rot="16200000">
            <a:off x="4143221" y="1473595"/>
            <a:ext cx="3953212" cy="5319308"/>
          </a:xfrm>
        </p:spPr>
      </p:pic>
    </p:spTree>
    <p:extLst>
      <p:ext uri="{BB962C8B-B14F-4D97-AF65-F5344CB8AC3E}">
        <p14:creationId xmlns:p14="http://schemas.microsoft.com/office/powerpoint/2010/main" val="3983295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An ASL adjustment will usually go straight down, flatten, then drift away slightly to the right.</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1219" t="3067" r="19462"/>
          <a:stretch/>
        </p:blipFill>
        <p:spPr>
          <a:xfrm rot="16200000">
            <a:off x="3820837" y="1853295"/>
            <a:ext cx="3750421" cy="4596441"/>
          </a:xfrm>
        </p:spPr>
      </p:pic>
    </p:spTree>
    <p:extLst>
      <p:ext uri="{BB962C8B-B14F-4D97-AF65-F5344CB8AC3E}">
        <p14:creationId xmlns:p14="http://schemas.microsoft.com/office/powerpoint/2010/main" val="2936900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An ASR adjustment usually drops straight down, flattens, and the rises up moving backwards towards the end. </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1495" r="13817"/>
          <a:stretch/>
        </p:blipFill>
        <p:spPr>
          <a:xfrm rot="16200000">
            <a:off x="3798364" y="1888824"/>
            <a:ext cx="3851668" cy="4465702"/>
          </a:xfrm>
        </p:spPr>
      </p:pic>
    </p:spTree>
    <p:extLst>
      <p:ext uri="{BB962C8B-B14F-4D97-AF65-F5344CB8AC3E}">
        <p14:creationId xmlns:p14="http://schemas.microsoft.com/office/powerpoint/2010/main" val="707840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a:t>Keep in mind, even if the last part of the correction doesn’t drift as in the examples, if you get a U shaped pattern on the paper, you accomplished your goal. Stay on contact as long as possible.</a:t>
            </a:r>
          </a:p>
        </p:txBody>
      </p:sp>
    </p:spTree>
    <p:extLst>
      <p:ext uri="{BB962C8B-B14F-4D97-AF65-F5344CB8AC3E}">
        <p14:creationId xmlns:p14="http://schemas.microsoft.com/office/powerpoint/2010/main" val="40536525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205</TotalTime>
  <Words>268</Words>
  <Application>Microsoft Office PowerPoint</Application>
  <PresentationFormat>Widescreen</PresentationFormat>
  <Paragraphs>17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Ion</vt:lpstr>
      <vt:lpstr>Toggle Monitors</vt:lpstr>
      <vt:lpstr>There are basically two versions of the toggle monitor</vt:lpstr>
      <vt:lpstr>There are basically two versions of the toggle monitor</vt:lpstr>
      <vt:lpstr>There are basically two versions of the toggle monitor</vt:lpstr>
      <vt:lpstr>Torque Toggle Monitor</vt:lpstr>
      <vt:lpstr>No torque will produce an almost straight up and down line.</vt:lpstr>
      <vt:lpstr>An ASL adjustment will usually go straight down, flatten, then drift away slightly to the right.</vt:lpstr>
      <vt:lpstr>An ASR adjustment usually drops straight down, flattens, and the rises up moving backwards towards the end. </vt:lpstr>
      <vt:lpstr>PowerPoint Presentation</vt:lpstr>
      <vt:lpstr>Tytron Toggle Monitor</vt:lpstr>
      <vt:lpstr>ASR at .038 seconds with16.99 pounds</vt:lpstr>
      <vt:lpstr>ASL at .040 seconds with 12.09 pounds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Toggle Monitors</dc:title>
  <dc:creator>Jack Truong</dc:creator>
  <cp:lastModifiedBy>Thomas Forest</cp:lastModifiedBy>
  <cp:revision>13</cp:revision>
  <dcterms:created xsi:type="dcterms:W3CDTF">2017-01-02T16:37:32Z</dcterms:created>
  <dcterms:modified xsi:type="dcterms:W3CDTF">2022-11-22T20:24:58Z</dcterms:modified>
</cp:coreProperties>
</file>