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95" r:id="rId30"/>
    <p:sldId id="284" r:id="rId31"/>
    <p:sldId id="285" r:id="rId32"/>
    <p:sldId id="286" r:id="rId33"/>
    <p:sldId id="288" r:id="rId34"/>
    <p:sldId id="287" r:id="rId35"/>
    <p:sldId id="289" r:id="rId36"/>
    <p:sldId id="290" r:id="rId37"/>
    <p:sldId id="291" r:id="rId38"/>
    <p:sldId id="292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53815-173A-408A-B6F9-48C601797C2A}" type="datetimeFigureOut">
              <a:rPr lang="en-US" smtClean="0"/>
              <a:t>4/13/2018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CF5A-C042-402A-9D3E-3D7B2D837A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53815-173A-408A-B6F9-48C601797C2A}" type="datetimeFigureOut">
              <a:rPr lang="en-US" smtClean="0"/>
              <a:t>4/13/2018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CF5A-C042-402A-9D3E-3D7B2D837A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53815-173A-408A-B6F9-48C601797C2A}" type="datetimeFigureOut">
              <a:rPr lang="en-US" smtClean="0"/>
              <a:t>4/13/2018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CF5A-C042-402A-9D3E-3D7B2D837A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53815-173A-408A-B6F9-48C601797C2A}" type="datetimeFigureOut">
              <a:rPr lang="en-US" smtClean="0"/>
              <a:t>4/13/2018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CF5A-C042-402A-9D3E-3D7B2D837A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53815-173A-408A-B6F9-48C601797C2A}" type="datetimeFigureOut">
              <a:rPr lang="en-US" smtClean="0"/>
              <a:t>4/13/2018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CF5A-C042-402A-9D3E-3D7B2D837A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53815-173A-408A-B6F9-48C601797C2A}" type="datetimeFigureOut">
              <a:rPr lang="en-US" smtClean="0"/>
              <a:t>4/13/2018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CF5A-C042-402A-9D3E-3D7B2D837A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53815-173A-408A-B6F9-48C601797C2A}" type="datetimeFigureOut">
              <a:rPr lang="en-US" smtClean="0"/>
              <a:t>4/13/2018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CF5A-C042-402A-9D3E-3D7B2D837A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53815-173A-408A-B6F9-48C601797C2A}" type="datetimeFigureOut">
              <a:rPr lang="en-US" smtClean="0"/>
              <a:t>4/13/2018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CF5A-C042-402A-9D3E-3D7B2D837A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53815-173A-408A-B6F9-48C601797C2A}" type="datetimeFigureOut">
              <a:rPr lang="en-US" smtClean="0"/>
              <a:t>4/13/2018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CF5A-C042-402A-9D3E-3D7B2D837A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53815-173A-408A-B6F9-48C601797C2A}" type="datetimeFigureOut">
              <a:rPr lang="en-US" smtClean="0"/>
              <a:t>4/13/2018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CF5A-C042-402A-9D3E-3D7B2D837A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53815-173A-408A-B6F9-48C601797C2A}" type="datetimeFigureOut">
              <a:rPr lang="en-US" smtClean="0"/>
              <a:t>4/13/2018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CF5A-C042-402A-9D3E-3D7B2D837A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53815-173A-408A-B6F9-48C601797C2A}" type="datetimeFigureOut">
              <a:rPr lang="en-US" smtClean="0"/>
              <a:t>4/13/2018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6CF5A-C042-402A-9D3E-3D7B2D837AC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8125" t="25556" r="34375" b="11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18125" t="25556" r="34375" b="12222"/>
          <a:stretch>
            <a:fillRect/>
          </a:stretch>
        </p:blipFill>
        <p:spPr bwMode="auto">
          <a:xfrm>
            <a:off x="0" y="0"/>
            <a:ext cx="930728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18750" t="28889" r="34375" b="8889"/>
          <a:stretch>
            <a:fillRect/>
          </a:stretch>
        </p:blipFill>
        <p:spPr bwMode="auto">
          <a:xfrm>
            <a:off x="-1" y="0"/>
            <a:ext cx="918482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18125" t="17778" r="34375" b="1888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18125" t="28889" r="34375" b="8889"/>
          <a:stretch>
            <a:fillRect/>
          </a:stretch>
        </p:blipFill>
        <p:spPr bwMode="auto">
          <a:xfrm>
            <a:off x="0" y="0"/>
            <a:ext cx="930728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18125" t="18889" r="33750" b="17778"/>
          <a:stretch>
            <a:fillRect/>
          </a:stretch>
        </p:blipFill>
        <p:spPr bwMode="auto">
          <a:xfrm>
            <a:off x="0" y="0"/>
            <a:ext cx="926431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l="18125" t="30000" r="34375" b="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18750" t="20000" r="34375" b="16667"/>
          <a:stretch>
            <a:fillRect/>
          </a:stretch>
        </p:blipFill>
        <p:spPr bwMode="auto">
          <a:xfrm>
            <a:off x="0" y="0"/>
            <a:ext cx="9144000" cy="694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l="18125" t="30000" r="34375" b="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18125" t="24444" r="34375" b="1222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l="18125" t="28889" r="34375" b="777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8125" t="23333" r="34375" b="13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 l="18125" t="17778" r="34375" b="1888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18125" t="27778" r="34375" b="888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l="18125" t="31111" r="34375" b="6667"/>
          <a:stretch>
            <a:fillRect/>
          </a:stretch>
        </p:blipFill>
        <p:spPr bwMode="auto">
          <a:xfrm>
            <a:off x="0" y="0"/>
            <a:ext cx="930728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 l="18125" t="22222" r="34375" b="1444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l="18125" t="27778" r="34375" b="888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 l="18125" t="20000" r="34375" b="17778"/>
          <a:stretch>
            <a:fillRect/>
          </a:stretch>
        </p:blipFill>
        <p:spPr bwMode="auto">
          <a:xfrm>
            <a:off x="0" y="-1"/>
            <a:ext cx="9296400" cy="6849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 l="18125" t="27778" r="34375" b="888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 cstate="print"/>
          <a:srcRect l="18125" t="25556" r="34375" b="11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 l="18125" t="27778" r="34375" b="888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 l="18125" t="17778" r="34375" b="1888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748" t="28622" r="33900" b="7401"/>
          <a:stretch>
            <a:fillRect/>
          </a:stretch>
        </p:blipFill>
        <p:spPr bwMode="auto">
          <a:xfrm>
            <a:off x="0" y="-91440"/>
            <a:ext cx="9296400" cy="706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 l="18125" t="27778" r="34375" b="888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 l="18125" t="21111" r="34375" b="155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 l="18125" t="28889" r="34375" b="777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 l="18125" t="17778" r="34375" b="1888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 l="18125" t="28889" r="34375" b="7778"/>
          <a:stretch>
            <a:fillRect/>
          </a:stretch>
        </p:blipFill>
        <p:spPr bwMode="auto">
          <a:xfrm>
            <a:off x="0" y="762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 l="18125" t="23333" r="34375" b="13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 l="18125" t="27778" r="34375" b="888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 l="18125" t="20000" r="34375" b="17778"/>
          <a:stretch>
            <a:fillRect/>
          </a:stretch>
        </p:blipFill>
        <p:spPr bwMode="auto">
          <a:xfrm>
            <a:off x="0" y="0"/>
            <a:ext cx="930728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 l="18125" t="31111" r="34375" b="6667"/>
          <a:stretch>
            <a:fillRect/>
          </a:stretch>
        </p:blipFill>
        <p:spPr bwMode="auto">
          <a:xfrm>
            <a:off x="0" y="0"/>
            <a:ext cx="930728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8125" t="17778" r="34375" b="20000"/>
          <a:stretch>
            <a:fillRect/>
          </a:stretch>
        </p:blipFill>
        <p:spPr bwMode="auto">
          <a:xfrm>
            <a:off x="-59871" y="0"/>
            <a:ext cx="930728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8125" t="27778" r="34375" b="888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8125" t="22222" r="34375" b="1444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18125" t="28889" r="34375" b="777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18125" t="23333" r="34375" b="13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18125" t="27778" r="34375" b="888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On-screen Show (4:3)</PresentationFormat>
  <Paragraphs>0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Tom</dc:creator>
  <cp:lastModifiedBy>Tom</cp:lastModifiedBy>
  <cp:revision>8</cp:revision>
  <dcterms:created xsi:type="dcterms:W3CDTF">2018-04-13T16:17:04Z</dcterms:created>
  <dcterms:modified xsi:type="dcterms:W3CDTF">2018-04-13T16:52:24Z</dcterms:modified>
</cp:coreProperties>
</file>