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9"/>
  </p:notesMasterIdLst>
  <p:sldIdLst>
    <p:sldId id="301" r:id="rId2"/>
    <p:sldId id="274" r:id="rId3"/>
    <p:sldId id="353" r:id="rId4"/>
    <p:sldId id="433" r:id="rId5"/>
    <p:sldId id="276" r:id="rId6"/>
    <p:sldId id="354" r:id="rId7"/>
    <p:sldId id="435" r:id="rId8"/>
    <p:sldId id="277" r:id="rId9"/>
    <p:sldId id="356" r:id="rId10"/>
    <p:sldId id="436" r:id="rId11"/>
    <p:sldId id="278" r:id="rId12"/>
    <p:sldId id="358" r:id="rId13"/>
    <p:sldId id="441" r:id="rId14"/>
    <p:sldId id="279" r:id="rId15"/>
    <p:sldId id="386" r:id="rId16"/>
    <p:sldId id="442" r:id="rId17"/>
    <p:sldId id="280" r:id="rId18"/>
    <p:sldId id="390" r:id="rId19"/>
    <p:sldId id="443" r:id="rId20"/>
    <p:sldId id="281" r:id="rId21"/>
    <p:sldId id="391" r:id="rId22"/>
    <p:sldId id="444" r:id="rId23"/>
    <p:sldId id="430" r:id="rId24"/>
    <p:sldId id="364" r:id="rId25"/>
    <p:sldId id="446" r:id="rId26"/>
    <p:sldId id="283" r:id="rId27"/>
    <p:sldId id="370" r:id="rId28"/>
    <p:sldId id="372" r:id="rId29"/>
    <p:sldId id="373" r:id="rId30"/>
    <p:sldId id="432" r:id="rId31"/>
    <p:sldId id="447" r:id="rId32"/>
    <p:sldId id="284" r:id="rId33"/>
    <p:sldId id="376" r:id="rId34"/>
    <p:sldId id="449" r:id="rId35"/>
    <p:sldId id="450" r:id="rId36"/>
    <p:sldId id="285" r:id="rId37"/>
    <p:sldId id="379" r:id="rId38"/>
    <p:sldId id="451" r:id="rId39"/>
    <p:sldId id="286" r:id="rId40"/>
    <p:sldId id="454" r:id="rId41"/>
    <p:sldId id="474" r:id="rId42"/>
    <p:sldId id="475" r:id="rId43"/>
    <p:sldId id="383" r:id="rId44"/>
    <p:sldId id="452" r:id="rId45"/>
    <p:sldId id="287" r:id="rId46"/>
    <p:sldId id="455" r:id="rId47"/>
    <p:sldId id="385" r:id="rId48"/>
    <p:sldId id="456" r:id="rId49"/>
    <p:sldId id="288" r:id="rId50"/>
    <p:sldId id="392" r:id="rId51"/>
    <p:sldId id="393" r:id="rId52"/>
    <p:sldId id="457" r:id="rId53"/>
    <p:sldId id="394" r:id="rId54"/>
    <p:sldId id="395" r:id="rId55"/>
    <p:sldId id="459" r:id="rId56"/>
    <p:sldId id="396" r:id="rId57"/>
    <p:sldId id="405" r:id="rId58"/>
    <p:sldId id="404" r:id="rId59"/>
    <p:sldId id="403" r:id="rId60"/>
    <p:sldId id="402" r:id="rId61"/>
    <p:sldId id="401" r:id="rId62"/>
    <p:sldId id="400" r:id="rId63"/>
    <p:sldId id="399" r:id="rId64"/>
    <p:sldId id="398" r:id="rId65"/>
    <p:sldId id="477" r:id="rId66"/>
    <p:sldId id="479" r:id="rId67"/>
    <p:sldId id="476"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9" autoAdjust="0"/>
    <p:restoredTop sz="94660"/>
  </p:normalViewPr>
  <p:slideViewPr>
    <p:cSldViewPr snapToGrid="0">
      <p:cViewPr varScale="1">
        <p:scale>
          <a:sx n="65" d="100"/>
          <a:sy n="65" d="100"/>
        </p:scale>
        <p:origin x="1780" y="5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6892CB-D544-420F-BB31-840485AB5542}"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DDF6A8-6CB7-451E-BA67-3B997E54DCCC}" type="slidenum">
              <a:rPr lang="en-US" smtClean="0"/>
              <a:t>‹#›</a:t>
            </a:fld>
            <a:endParaRPr lang="en-US"/>
          </a:p>
        </p:txBody>
      </p:sp>
    </p:spTree>
    <p:extLst>
      <p:ext uri="{BB962C8B-B14F-4D97-AF65-F5344CB8AC3E}">
        <p14:creationId xmlns:p14="http://schemas.microsoft.com/office/powerpoint/2010/main" val="128930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F7F7B70F-3CB1-4F29-AE38-BFE8C41E973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9BBF811-262F-446E-9E24-D7E3F2A01BA2}" type="slidenum">
              <a:rPr lang="en-US" altLang="en-US"/>
              <a:pPr eaLnBrk="1" hangingPunct="1"/>
              <a:t>17</a:t>
            </a:fld>
            <a:endParaRPr lang="en-US" altLang="en-US"/>
          </a:p>
        </p:txBody>
      </p:sp>
      <p:sp>
        <p:nvSpPr>
          <p:cNvPr id="122883" name="Rectangle 2">
            <a:extLst>
              <a:ext uri="{FF2B5EF4-FFF2-40B4-BE49-F238E27FC236}">
                <a16:creationId xmlns:a16="http://schemas.microsoft.com/office/drawing/2014/main" id="{D40A4131-CBBA-482F-B27A-551296E95E09}"/>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85E43C99-5DF3-4C71-B440-C5E6D08122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4F37BF36-D8B8-4250-BFA2-9E26FABB749F}" type="datetimeFigureOut">
              <a:rPr lang="en-US" smtClean="0"/>
              <a:t>4/18/2024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F66D72B-AC29-4F30-A158-B5F4F82D41B0}"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749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7BF36-D8B8-4250-BFA2-9E26FABB749F}"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6D72B-AC29-4F30-A158-B5F4F82D41B0}" type="slidenum">
              <a:rPr lang="en-US" smtClean="0"/>
              <a:t>‹#›</a:t>
            </a:fld>
            <a:endParaRPr lang="en-US"/>
          </a:p>
        </p:txBody>
      </p:sp>
    </p:spTree>
    <p:extLst>
      <p:ext uri="{BB962C8B-B14F-4D97-AF65-F5344CB8AC3E}">
        <p14:creationId xmlns:p14="http://schemas.microsoft.com/office/powerpoint/2010/main" val="2558909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7BF36-D8B8-4250-BFA2-9E26FABB749F}"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6D72B-AC29-4F30-A158-B5F4F82D41B0}" type="slidenum">
              <a:rPr lang="en-US" smtClean="0"/>
              <a:t>‹#›</a:t>
            </a:fld>
            <a:endParaRPr lang="en-US"/>
          </a:p>
        </p:txBody>
      </p:sp>
    </p:spTree>
    <p:extLst>
      <p:ext uri="{BB962C8B-B14F-4D97-AF65-F5344CB8AC3E}">
        <p14:creationId xmlns:p14="http://schemas.microsoft.com/office/powerpoint/2010/main" val="1644761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64BFD79-EE7C-42C0-9BE3-2464653B157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7CFFC80-EFB3-4081-85BD-22B03100CD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EF57905-C2F4-4EA8-9C6F-5ED020183B47}"/>
              </a:ext>
            </a:extLst>
          </p:cNvPr>
          <p:cNvSpPr>
            <a:spLocks noGrp="1" noChangeArrowheads="1"/>
          </p:cNvSpPr>
          <p:nvPr>
            <p:ph type="sldNum" sz="quarter" idx="12"/>
          </p:nvPr>
        </p:nvSpPr>
        <p:spPr>
          <a:ln/>
        </p:spPr>
        <p:txBody>
          <a:bodyPr/>
          <a:lstStyle>
            <a:lvl1pPr>
              <a:defRPr/>
            </a:lvl1pPr>
          </a:lstStyle>
          <a:p>
            <a:fld id="{748E75E4-3671-4FDC-B2B5-ABA436D3D8E7}" type="slidenum">
              <a:rPr lang="en-US" altLang="en-US"/>
              <a:pPr/>
              <a:t>‹#›</a:t>
            </a:fld>
            <a:endParaRPr lang="en-US" altLang="en-US"/>
          </a:p>
        </p:txBody>
      </p:sp>
    </p:spTree>
    <p:extLst>
      <p:ext uri="{BB962C8B-B14F-4D97-AF65-F5344CB8AC3E}">
        <p14:creationId xmlns:p14="http://schemas.microsoft.com/office/powerpoint/2010/main" val="1256566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37BF36-D8B8-4250-BFA2-9E26FABB749F}"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6D72B-AC29-4F30-A158-B5F4F82D41B0}" type="slidenum">
              <a:rPr lang="en-US" smtClean="0"/>
              <a:t>‹#›</a:t>
            </a:fld>
            <a:endParaRPr lang="en-US"/>
          </a:p>
        </p:txBody>
      </p:sp>
    </p:spTree>
    <p:extLst>
      <p:ext uri="{BB962C8B-B14F-4D97-AF65-F5344CB8AC3E}">
        <p14:creationId xmlns:p14="http://schemas.microsoft.com/office/powerpoint/2010/main" val="3992187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37BF36-D8B8-4250-BFA2-9E26FABB749F}"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6D72B-AC29-4F30-A158-B5F4F82D41B0}"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121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37BF36-D8B8-4250-BFA2-9E26FABB749F}"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6D72B-AC29-4F30-A158-B5F4F82D41B0}" type="slidenum">
              <a:rPr lang="en-US" smtClean="0"/>
              <a:t>‹#›</a:t>
            </a:fld>
            <a:endParaRPr lang="en-US"/>
          </a:p>
        </p:txBody>
      </p:sp>
    </p:spTree>
    <p:extLst>
      <p:ext uri="{BB962C8B-B14F-4D97-AF65-F5344CB8AC3E}">
        <p14:creationId xmlns:p14="http://schemas.microsoft.com/office/powerpoint/2010/main" val="139075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37BF36-D8B8-4250-BFA2-9E26FABB749F}" type="datetimeFigureOut">
              <a:rPr lang="en-US" smtClean="0"/>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66D72B-AC29-4F30-A158-B5F4F82D41B0}" type="slidenum">
              <a:rPr lang="en-US" smtClean="0"/>
              <a:t>‹#›</a:t>
            </a:fld>
            <a:endParaRPr lang="en-US"/>
          </a:p>
        </p:txBody>
      </p:sp>
    </p:spTree>
    <p:extLst>
      <p:ext uri="{BB962C8B-B14F-4D97-AF65-F5344CB8AC3E}">
        <p14:creationId xmlns:p14="http://schemas.microsoft.com/office/powerpoint/2010/main" val="1033507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37BF36-D8B8-4250-BFA2-9E26FABB749F}" type="datetimeFigureOut">
              <a:rPr lang="en-US" smtClean="0"/>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66D72B-AC29-4F30-A158-B5F4F82D41B0}" type="slidenum">
              <a:rPr lang="en-US" smtClean="0"/>
              <a:t>‹#›</a:t>
            </a:fld>
            <a:endParaRPr lang="en-US"/>
          </a:p>
        </p:txBody>
      </p:sp>
    </p:spTree>
    <p:extLst>
      <p:ext uri="{BB962C8B-B14F-4D97-AF65-F5344CB8AC3E}">
        <p14:creationId xmlns:p14="http://schemas.microsoft.com/office/powerpoint/2010/main" val="1614074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37BF36-D8B8-4250-BFA2-9E26FABB749F}" type="datetimeFigureOut">
              <a:rPr lang="en-US" smtClean="0"/>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66D72B-AC29-4F30-A158-B5F4F82D41B0}" type="slidenum">
              <a:rPr lang="en-US" smtClean="0"/>
              <a:t>‹#›</a:t>
            </a:fld>
            <a:endParaRPr lang="en-US"/>
          </a:p>
        </p:txBody>
      </p:sp>
    </p:spTree>
    <p:extLst>
      <p:ext uri="{BB962C8B-B14F-4D97-AF65-F5344CB8AC3E}">
        <p14:creationId xmlns:p14="http://schemas.microsoft.com/office/powerpoint/2010/main" val="366863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37BF36-D8B8-4250-BFA2-9E26FABB749F}"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6D72B-AC29-4F30-A158-B5F4F82D41B0}" type="slidenum">
              <a:rPr lang="en-US" smtClean="0"/>
              <a:t>‹#›</a:t>
            </a:fld>
            <a:endParaRPr lang="en-US"/>
          </a:p>
        </p:txBody>
      </p:sp>
    </p:spTree>
    <p:extLst>
      <p:ext uri="{BB962C8B-B14F-4D97-AF65-F5344CB8AC3E}">
        <p14:creationId xmlns:p14="http://schemas.microsoft.com/office/powerpoint/2010/main" val="640894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37BF36-D8B8-4250-BFA2-9E26FABB749F}"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6D72B-AC29-4F30-A158-B5F4F82D41B0}" type="slidenum">
              <a:rPr lang="en-US" smtClean="0"/>
              <a:t>‹#›</a:t>
            </a:fld>
            <a:endParaRPr lang="en-US"/>
          </a:p>
        </p:txBody>
      </p:sp>
    </p:spTree>
    <p:extLst>
      <p:ext uri="{BB962C8B-B14F-4D97-AF65-F5344CB8AC3E}">
        <p14:creationId xmlns:p14="http://schemas.microsoft.com/office/powerpoint/2010/main" val="1960643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4F37BF36-D8B8-4250-BFA2-9E26FABB749F}" type="datetimeFigureOut">
              <a:rPr lang="en-US" smtClean="0"/>
              <a:t>4/18/2024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0F66D72B-AC29-4F30-A158-B5F4F82D41B0}" type="slidenum">
              <a:rPr lang="en-US" smtClean="0"/>
              <a:t>‹#›</a:t>
            </a:fld>
            <a:endParaRPr lang="en-US"/>
          </a:p>
        </p:txBody>
      </p:sp>
    </p:spTree>
    <p:extLst>
      <p:ext uri="{BB962C8B-B14F-4D97-AF65-F5344CB8AC3E}">
        <p14:creationId xmlns:p14="http://schemas.microsoft.com/office/powerpoint/2010/main" val="35009368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DF7760C-E4E6-4F5D-B1BD-B0A03C47AED7}"/>
              </a:ext>
            </a:extLst>
          </p:cNvPr>
          <p:cNvSpPr>
            <a:spLocks noGrp="1" noChangeArrowheads="1"/>
          </p:cNvSpPr>
          <p:nvPr>
            <p:ph type="title"/>
          </p:nvPr>
        </p:nvSpPr>
        <p:spPr>
          <a:xfrm>
            <a:off x="717755" y="609600"/>
            <a:ext cx="10300765" cy="1356360"/>
          </a:xfrm>
        </p:spPr>
        <p:txBody>
          <a:bodyPr/>
          <a:lstStyle/>
          <a:p>
            <a:pPr eaLnBrk="1" hangingPunct="1"/>
            <a:r>
              <a:rPr lang="en-US" altLang="en-US" sz="4000" dirty="0"/>
              <a:t>Blair hour 6 </a:t>
            </a:r>
            <a:br>
              <a:rPr lang="en-US" altLang="en-US" sz="4000" dirty="0"/>
            </a:br>
            <a:r>
              <a:rPr lang="en-US" altLang="en-US" sz="4000" dirty="0"/>
              <a:t>Marking the Base Posterior</a:t>
            </a:r>
          </a:p>
        </p:txBody>
      </p:sp>
      <p:pic>
        <p:nvPicPr>
          <p:cNvPr id="5" name="Content Placeholder 3">
            <a:extLst>
              <a:ext uri="{FF2B5EF4-FFF2-40B4-BE49-F238E27FC236}">
                <a16:creationId xmlns:a16="http://schemas.microsoft.com/office/drawing/2014/main" id="{8106658E-E883-4BCE-B7D0-6A144F69C981}"/>
              </a:ext>
            </a:extLst>
          </p:cNvPr>
          <p:cNvPicPr>
            <a:picLocks noGrp="1"/>
          </p:cNvPicPr>
          <p:nvPr>
            <p:ph idx="1"/>
          </p:nvPr>
        </p:nvPicPr>
        <p:blipFill>
          <a:blip r:embed="rId2" cstate="print"/>
          <a:srcRect/>
          <a:stretch>
            <a:fillRect/>
          </a:stretch>
        </p:blipFill>
        <p:spPr bwMode="auto">
          <a:xfrm>
            <a:off x="7004050" y="609600"/>
            <a:ext cx="4310524" cy="5461000"/>
          </a:xfrm>
          <a:prstGeom prst="rect">
            <a:avLst/>
          </a:prstGeom>
          <a:noFill/>
          <a:ln w="9525">
            <a:noFill/>
            <a:miter lim="800000"/>
            <a:headEnd/>
            <a:tailEnd/>
          </a:ln>
        </p:spPr>
      </p:pic>
      <p:sp>
        <p:nvSpPr>
          <p:cNvPr id="3" name="TextBox 2">
            <a:extLst>
              <a:ext uri="{FF2B5EF4-FFF2-40B4-BE49-F238E27FC236}">
                <a16:creationId xmlns:a16="http://schemas.microsoft.com/office/drawing/2014/main" id="{998EBEC8-ABF1-C536-6B77-1A8BD1802C6D}"/>
              </a:ext>
            </a:extLst>
          </p:cNvPr>
          <p:cNvSpPr txBox="1"/>
          <p:nvPr/>
        </p:nvSpPr>
        <p:spPr>
          <a:xfrm>
            <a:off x="501445" y="4892040"/>
            <a:ext cx="4896466" cy="1477328"/>
          </a:xfrm>
          <a:prstGeom prst="rect">
            <a:avLst/>
          </a:prstGeom>
          <a:noFill/>
        </p:spPr>
        <p:txBody>
          <a:bodyPr wrap="square">
            <a:spAutoFit/>
          </a:bodyPr>
          <a:lstStyle/>
          <a:p>
            <a:r>
              <a:rPr lang="en-US" sz="1800" dirty="0">
                <a:solidFill>
                  <a:schemeClr val="bg1"/>
                </a:solidFill>
                <a:highlight>
                  <a:srgbClr val="808000"/>
                </a:highlight>
              </a:rPr>
              <a:t>The slides are properties of</a:t>
            </a:r>
          </a:p>
          <a:p>
            <a:r>
              <a:rPr lang="en-US" sz="1800" dirty="0">
                <a:solidFill>
                  <a:schemeClr val="bg1"/>
                </a:solidFill>
                <a:highlight>
                  <a:srgbClr val="808000"/>
                </a:highlight>
              </a:rPr>
              <a:t>Dr. Thomas Forest, Dr. Dennis </a:t>
            </a:r>
            <a:r>
              <a:rPr lang="en-US" sz="1800">
                <a:solidFill>
                  <a:schemeClr val="bg1"/>
                </a:solidFill>
                <a:highlight>
                  <a:srgbClr val="808000"/>
                </a:highlight>
              </a:rPr>
              <a:t>Campbell, &amp; </a:t>
            </a:r>
            <a:endParaRPr lang="en-US" sz="1800" dirty="0">
              <a:solidFill>
                <a:schemeClr val="bg1"/>
              </a:solidFill>
              <a:highlight>
                <a:srgbClr val="808000"/>
              </a:highlight>
            </a:endParaRPr>
          </a:p>
          <a:p>
            <a:r>
              <a:rPr lang="en-US" sz="1800" dirty="0">
                <a:solidFill>
                  <a:schemeClr val="bg1"/>
                </a:solidFill>
                <a:highlight>
                  <a:srgbClr val="808000"/>
                </a:highlight>
              </a:rPr>
              <a:t>Dr. Todd Hubbard</a:t>
            </a:r>
            <a:r>
              <a:rPr lang="en-US" dirty="0">
                <a:solidFill>
                  <a:schemeClr val="bg1"/>
                </a:solidFill>
                <a:highlight>
                  <a:srgbClr val="808000"/>
                </a:highlight>
              </a:rPr>
              <a:t>.</a:t>
            </a:r>
            <a:endParaRPr lang="en-US" sz="1800" dirty="0">
              <a:solidFill>
                <a:schemeClr val="bg1"/>
              </a:solidFill>
              <a:highlight>
                <a:srgbClr val="808000"/>
              </a:highlight>
            </a:endParaRPr>
          </a:p>
          <a:p>
            <a:r>
              <a:rPr lang="en-US" sz="1800" dirty="0">
                <a:solidFill>
                  <a:schemeClr val="bg1"/>
                </a:solidFill>
                <a:highlight>
                  <a:srgbClr val="808000"/>
                </a:highlight>
              </a:rPr>
              <a:t>Certified Advanced Blair Instructors</a:t>
            </a:r>
          </a:p>
          <a:p>
            <a:r>
              <a:rPr lang="en-US" sz="1800" b="1" dirty="0">
                <a:solidFill>
                  <a:schemeClr val="bg1"/>
                </a:solidFill>
                <a:highlight>
                  <a:srgbClr val="808000"/>
                </a:highlight>
              </a:rPr>
              <a:t>They are not to be copied nor distributed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DeKoyerBP2">
            <a:extLst>
              <a:ext uri="{FF2B5EF4-FFF2-40B4-BE49-F238E27FC236}">
                <a16:creationId xmlns:a16="http://schemas.microsoft.com/office/drawing/2014/main" id="{5462C1E0-63DD-4CAF-B92A-310A9AB2A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9825" y="152400"/>
            <a:ext cx="52832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Oval 3">
            <a:extLst>
              <a:ext uri="{FF2B5EF4-FFF2-40B4-BE49-F238E27FC236}">
                <a16:creationId xmlns:a16="http://schemas.microsoft.com/office/drawing/2014/main" id="{5FFB9FD9-9E75-4535-ADFF-AD6D93F38459}"/>
              </a:ext>
            </a:extLst>
          </p:cNvPr>
          <p:cNvSpPr>
            <a:spLocks noChangeArrowheads="1"/>
          </p:cNvSpPr>
          <p:nvPr/>
        </p:nvSpPr>
        <p:spPr bwMode="auto">
          <a:xfrm>
            <a:off x="6096000" y="4572000"/>
            <a:ext cx="76200" cy="76200"/>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56324" name="Oval 4">
            <a:extLst>
              <a:ext uri="{FF2B5EF4-FFF2-40B4-BE49-F238E27FC236}">
                <a16:creationId xmlns:a16="http://schemas.microsoft.com/office/drawing/2014/main" id="{826C2973-EA6E-4E3B-A6D6-9042D5A7FFC8}"/>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4E812BE7-1056-43FC-AD46-C9665B07EFB8}"/>
              </a:ext>
            </a:extLst>
          </p:cNvPr>
          <p:cNvSpPr>
            <a:spLocks noGrp="1" noChangeArrowheads="1"/>
          </p:cNvSpPr>
          <p:nvPr>
            <p:ph type="title"/>
          </p:nvPr>
        </p:nvSpPr>
        <p:spPr/>
        <p:txBody>
          <a:bodyPr/>
          <a:lstStyle/>
          <a:p>
            <a:pPr eaLnBrk="1" hangingPunct="1"/>
            <a:r>
              <a:rPr lang="en-US" altLang="en-US" sz="3200"/>
              <a:t>Marking the Base Posterior</a:t>
            </a:r>
            <a:br>
              <a:rPr lang="en-US" altLang="en-US" sz="3200"/>
            </a:br>
            <a:r>
              <a:rPr lang="en-US" altLang="en-US" sz="2400"/>
              <a:t>Draw a line connecting anterior point 1 to posterior point 1 and don’t draw beyond the dots.</a:t>
            </a:r>
            <a:endParaRPr lang="en-US" altLang="en-US" sz="3200"/>
          </a:p>
        </p:txBody>
      </p:sp>
      <p:sp>
        <p:nvSpPr>
          <p:cNvPr id="57347" name="Line 3">
            <a:extLst>
              <a:ext uri="{FF2B5EF4-FFF2-40B4-BE49-F238E27FC236}">
                <a16:creationId xmlns:a16="http://schemas.microsoft.com/office/drawing/2014/main" id="{79A0BA3D-62E9-4717-AF13-15C1B35EAF00}"/>
              </a:ext>
            </a:extLst>
          </p:cNvPr>
          <p:cNvSpPr>
            <a:spLocks noChangeShapeType="1"/>
          </p:cNvSpPr>
          <p:nvPr/>
        </p:nvSpPr>
        <p:spPr bwMode="auto">
          <a:xfrm>
            <a:off x="5791200" y="5562600"/>
            <a:ext cx="0" cy="76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57348" name="AutoShape 4">
            <a:extLst>
              <a:ext uri="{FF2B5EF4-FFF2-40B4-BE49-F238E27FC236}">
                <a16:creationId xmlns:a16="http://schemas.microsoft.com/office/drawing/2014/main" id="{41EDE5BF-61FB-418D-A99E-05614660DB5F}"/>
              </a:ext>
            </a:extLst>
          </p:cNvPr>
          <p:cNvSpPr>
            <a:spLocks noChangeArrowheads="1"/>
          </p:cNvSpPr>
          <p:nvPr/>
        </p:nvSpPr>
        <p:spPr bwMode="auto">
          <a:xfrm flipH="1">
            <a:off x="6172200" y="56388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7349" name="AutoShape 5">
            <a:extLst>
              <a:ext uri="{FF2B5EF4-FFF2-40B4-BE49-F238E27FC236}">
                <a16:creationId xmlns:a16="http://schemas.microsoft.com/office/drawing/2014/main" id="{14A33DBA-B71C-4327-800E-E52635F85B2F}"/>
              </a:ext>
            </a:extLst>
          </p:cNvPr>
          <p:cNvSpPr>
            <a:spLocks noChangeArrowheads="1"/>
          </p:cNvSpPr>
          <p:nvPr/>
        </p:nvSpPr>
        <p:spPr bwMode="auto">
          <a:xfrm>
            <a:off x="6019800" y="52578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7350" name="AutoShape 6">
            <a:extLst>
              <a:ext uri="{FF2B5EF4-FFF2-40B4-BE49-F238E27FC236}">
                <a16:creationId xmlns:a16="http://schemas.microsoft.com/office/drawing/2014/main" id="{C7BFDFFC-A5F1-45CF-A559-62C35D4BDEDC}"/>
              </a:ext>
            </a:extLst>
          </p:cNvPr>
          <p:cNvSpPr>
            <a:spLocks noChangeArrowheads="1"/>
          </p:cNvSpPr>
          <p:nvPr/>
        </p:nvSpPr>
        <p:spPr bwMode="auto">
          <a:xfrm flipV="1">
            <a:off x="5486400" y="57150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7351" name="AutoShape 7">
            <a:extLst>
              <a:ext uri="{FF2B5EF4-FFF2-40B4-BE49-F238E27FC236}">
                <a16:creationId xmlns:a16="http://schemas.microsoft.com/office/drawing/2014/main" id="{20157B03-ED24-434C-9570-71310064ACE6}"/>
              </a:ext>
            </a:extLst>
          </p:cNvPr>
          <p:cNvSpPr>
            <a:spLocks noChangeArrowheads="1"/>
          </p:cNvSpPr>
          <p:nvPr/>
        </p:nvSpPr>
        <p:spPr bwMode="auto">
          <a:xfrm flipH="1" flipV="1">
            <a:off x="5562600" y="52578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cxnSp>
        <p:nvCxnSpPr>
          <p:cNvPr id="57352" name="AutoShape 8">
            <a:extLst>
              <a:ext uri="{FF2B5EF4-FFF2-40B4-BE49-F238E27FC236}">
                <a16:creationId xmlns:a16="http://schemas.microsoft.com/office/drawing/2014/main" id="{21C266CB-21E4-4A01-8668-71D5C032C344}"/>
              </a:ext>
            </a:extLst>
          </p:cNvPr>
          <p:cNvCxnSpPr>
            <a:cxnSpLocks noChangeShapeType="1"/>
            <a:stCxn id="57351" idx="7"/>
            <a:endCxn id="57350" idx="7"/>
          </p:cNvCxnSpPr>
          <p:nvPr/>
        </p:nvCxnSpPr>
        <p:spPr bwMode="auto">
          <a:xfrm flipH="1">
            <a:off x="5549901" y="5321300"/>
            <a:ext cx="23813" cy="457200"/>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7353" name="AutoShape 9">
            <a:extLst>
              <a:ext uri="{FF2B5EF4-FFF2-40B4-BE49-F238E27FC236}">
                <a16:creationId xmlns:a16="http://schemas.microsoft.com/office/drawing/2014/main" id="{1B0173CC-195A-4CBD-8263-B6CE4B630D63}"/>
              </a:ext>
            </a:extLst>
          </p:cNvPr>
          <p:cNvCxnSpPr>
            <a:cxnSpLocks noChangeShapeType="1"/>
            <a:stCxn id="57349" idx="7"/>
            <a:endCxn id="57348" idx="6"/>
          </p:cNvCxnSpPr>
          <p:nvPr/>
        </p:nvCxnSpPr>
        <p:spPr bwMode="auto">
          <a:xfrm>
            <a:off x="6084888" y="5268914"/>
            <a:ext cx="87312" cy="407987"/>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57354" name="Line 10">
            <a:extLst>
              <a:ext uri="{FF2B5EF4-FFF2-40B4-BE49-F238E27FC236}">
                <a16:creationId xmlns:a16="http://schemas.microsoft.com/office/drawing/2014/main" id="{8BB8E93F-60F3-419E-960B-B1078F0BF614}"/>
              </a:ext>
            </a:extLst>
          </p:cNvPr>
          <p:cNvSpPr>
            <a:spLocks noChangeShapeType="1"/>
          </p:cNvSpPr>
          <p:nvPr/>
        </p:nvSpPr>
        <p:spPr bwMode="auto">
          <a:xfrm>
            <a:off x="-2743200" y="7620000"/>
            <a:ext cx="0" cy="762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endParaRPr lang="en-US"/>
          </a:p>
        </p:txBody>
      </p:sp>
      <p:pic>
        <p:nvPicPr>
          <p:cNvPr id="57355" name="Picture 11" descr="BP3">
            <a:extLst>
              <a:ext uri="{FF2B5EF4-FFF2-40B4-BE49-F238E27FC236}">
                <a16:creationId xmlns:a16="http://schemas.microsoft.com/office/drawing/2014/main" id="{0FCCB169-DB53-4B50-AD14-329A844797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124" r="2452" b="13007"/>
          <a:stretch>
            <a:fillRect/>
          </a:stretch>
        </p:blipFill>
        <p:spPr>
          <a:xfrm>
            <a:off x="3810000" y="1905000"/>
            <a:ext cx="4419600" cy="4730750"/>
          </a:xfr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BLR">
            <a:extLst>
              <a:ext uri="{FF2B5EF4-FFF2-40B4-BE49-F238E27FC236}">
                <a16:creationId xmlns:a16="http://schemas.microsoft.com/office/drawing/2014/main" id="{D504CF5A-EA17-4558-BC16-5BC14D083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85801"/>
            <a:ext cx="76962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Oval 3">
            <a:extLst>
              <a:ext uri="{FF2B5EF4-FFF2-40B4-BE49-F238E27FC236}">
                <a16:creationId xmlns:a16="http://schemas.microsoft.com/office/drawing/2014/main" id="{261350F1-38E3-4976-AC3C-012F436DF894}"/>
              </a:ext>
            </a:extLst>
          </p:cNvPr>
          <p:cNvSpPr>
            <a:spLocks noChangeArrowheads="1"/>
          </p:cNvSpPr>
          <p:nvPr/>
        </p:nvSpPr>
        <p:spPr bwMode="auto">
          <a:xfrm>
            <a:off x="5486400" y="1981200"/>
            <a:ext cx="304800" cy="3048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8372" name="Oval 4">
            <a:extLst>
              <a:ext uri="{FF2B5EF4-FFF2-40B4-BE49-F238E27FC236}">
                <a16:creationId xmlns:a16="http://schemas.microsoft.com/office/drawing/2014/main" id="{A5B7AC9E-BB3B-422C-8412-A30A03A27C51}"/>
              </a:ext>
            </a:extLst>
          </p:cNvPr>
          <p:cNvSpPr>
            <a:spLocks noChangeArrowheads="1"/>
          </p:cNvSpPr>
          <p:nvPr/>
        </p:nvSpPr>
        <p:spPr bwMode="auto">
          <a:xfrm>
            <a:off x="4495800" y="3505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8373" name="Line 5">
            <a:extLst>
              <a:ext uri="{FF2B5EF4-FFF2-40B4-BE49-F238E27FC236}">
                <a16:creationId xmlns:a16="http://schemas.microsoft.com/office/drawing/2014/main" id="{FCBB1829-F698-4147-829F-97025D4E7B6A}"/>
              </a:ext>
            </a:extLst>
          </p:cNvPr>
          <p:cNvSpPr>
            <a:spLocks noChangeShapeType="1"/>
          </p:cNvSpPr>
          <p:nvPr/>
        </p:nvSpPr>
        <p:spPr bwMode="auto">
          <a:xfrm flipH="1">
            <a:off x="4648200" y="2154238"/>
            <a:ext cx="990600" cy="15240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74" name="Freeform 6">
            <a:extLst>
              <a:ext uri="{FF2B5EF4-FFF2-40B4-BE49-F238E27FC236}">
                <a16:creationId xmlns:a16="http://schemas.microsoft.com/office/drawing/2014/main" id="{F2F5F2AD-B4C0-4A9E-94C9-7808CAFB96F2}"/>
              </a:ext>
            </a:extLst>
          </p:cNvPr>
          <p:cNvSpPr>
            <a:spLocks/>
          </p:cNvSpPr>
          <p:nvPr/>
        </p:nvSpPr>
        <p:spPr bwMode="auto">
          <a:xfrm rot="580802">
            <a:off x="5473700" y="1981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solidFill>
            <a:srgbClr val="04FA10"/>
          </a:solidFill>
          <a:ln w="57150" cmpd="sng">
            <a:solidFill>
              <a:schemeClr val="tx1"/>
            </a:solidFill>
            <a:round/>
            <a:headEnd/>
            <a:tailEnd/>
          </a:ln>
        </p:spPr>
        <p:txBody>
          <a:bodyPr wrap="none" anchor="ct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DeKoyerBP2">
            <a:extLst>
              <a:ext uri="{FF2B5EF4-FFF2-40B4-BE49-F238E27FC236}">
                <a16:creationId xmlns:a16="http://schemas.microsoft.com/office/drawing/2014/main" id="{5E1DFDAA-5FD9-43BA-94C0-D322E6E9A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
            <a:ext cx="52832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Oval 3">
            <a:extLst>
              <a:ext uri="{FF2B5EF4-FFF2-40B4-BE49-F238E27FC236}">
                <a16:creationId xmlns:a16="http://schemas.microsoft.com/office/drawing/2014/main" id="{54B33CB2-30D9-4569-AB91-EB68945A3CD2}"/>
              </a:ext>
            </a:extLst>
          </p:cNvPr>
          <p:cNvSpPr>
            <a:spLocks noChangeArrowheads="1"/>
          </p:cNvSpPr>
          <p:nvPr/>
        </p:nvSpPr>
        <p:spPr bwMode="auto">
          <a:xfrm>
            <a:off x="6065838" y="4508500"/>
            <a:ext cx="76200" cy="76200"/>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60420" name="Oval 4">
            <a:extLst>
              <a:ext uri="{FF2B5EF4-FFF2-40B4-BE49-F238E27FC236}">
                <a16:creationId xmlns:a16="http://schemas.microsoft.com/office/drawing/2014/main" id="{C7B7CFD1-4F2D-475B-AA4B-4718B5F4D92C}"/>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0421" name="Line 8">
            <a:extLst>
              <a:ext uri="{FF2B5EF4-FFF2-40B4-BE49-F238E27FC236}">
                <a16:creationId xmlns:a16="http://schemas.microsoft.com/office/drawing/2014/main" id="{B783BA80-1868-4067-8A8F-F7E5865DA0D9}"/>
              </a:ext>
            </a:extLst>
          </p:cNvPr>
          <p:cNvSpPr>
            <a:spLocks noChangeShapeType="1"/>
          </p:cNvSpPr>
          <p:nvPr/>
        </p:nvSpPr>
        <p:spPr bwMode="auto">
          <a:xfrm flipH="1">
            <a:off x="5791200" y="4584700"/>
            <a:ext cx="304800" cy="5969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2" name="Line 9">
            <a:extLst>
              <a:ext uri="{FF2B5EF4-FFF2-40B4-BE49-F238E27FC236}">
                <a16:creationId xmlns:a16="http://schemas.microsoft.com/office/drawing/2014/main" id="{3D268EBD-AC82-447A-A580-BBF9D2ACA1A7}"/>
              </a:ext>
            </a:extLst>
          </p:cNvPr>
          <p:cNvSpPr>
            <a:spLocks noChangeShapeType="1"/>
          </p:cNvSpPr>
          <p:nvPr/>
        </p:nvSpPr>
        <p:spPr bwMode="auto">
          <a:xfrm>
            <a:off x="5867400" y="5105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18776B5C-6638-4966-BE76-B8DBDB92B2EC}"/>
              </a:ext>
            </a:extLst>
          </p:cNvPr>
          <p:cNvSpPr>
            <a:spLocks noGrp="1" noChangeArrowheads="1"/>
          </p:cNvSpPr>
          <p:nvPr>
            <p:ph type="title"/>
          </p:nvPr>
        </p:nvSpPr>
        <p:spPr/>
        <p:txBody>
          <a:bodyPr/>
          <a:lstStyle/>
          <a:p>
            <a:pPr eaLnBrk="1" hangingPunct="1"/>
            <a:r>
              <a:rPr lang="en-US" altLang="en-US" sz="2800"/>
              <a:t>Marking the Base Posterior</a:t>
            </a:r>
            <a:br>
              <a:rPr lang="en-US" altLang="en-US" sz="2800"/>
            </a:br>
            <a:r>
              <a:rPr lang="en-US" altLang="en-US" sz="2000"/>
              <a:t>Place a dotted line from the outer anterior arch on each side and trace the outer aspect of the lateral mass stopping at the transverse foramen</a:t>
            </a:r>
            <a:endParaRPr lang="en-US" altLang="en-US" sz="2800"/>
          </a:p>
        </p:txBody>
      </p:sp>
      <p:sp>
        <p:nvSpPr>
          <p:cNvPr id="61443" name="AutoShape 3">
            <a:extLst>
              <a:ext uri="{FF2B5EF4-FFF2-40B4-BE49-F238E27FC236}">
                <a16:creationId xmlns:a16="http://schemas.microsoft.com/office/drawing/2014/main" id="{AC2BA0CB-BDA0-4B98-AD89-A6BDA6CF0DA7}"/>
              </a:ext>
            </a:extLst>
          </p:cNvPr>
          <p:cNvSpPr>
            <a:spLocks noChangeArrowheads="1"/>
          </p:cNvSpPr>
          <p:nvPr/>
        </p:nvSpPr>
        <p:spPr bwMode="auto">
          <a:xfrm flipV="1">
            <a:off x="5334000" y="52578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444" name="AutoShape 4">
            <a:extLst>
              <a:ext uri="{FF2B5EF4-FFF2-40B4-BE49-F238E27FC236}">
                <a16:creationId xmlns:a16="http://schemas.microsoft.com/office/drawing/2014/main" id="{EC087924-0E94-417E-9048-4415E8E1455C}"/>
              </a:ext>
            </a:extLst>
          </p:cNvPr>
          <p:cNvSpPr>
            <a:spLocks noChangeArrowheads="1"/>
          </p:cNvSpPr>
          <p:nvPr/>
        </p:nvSpPr>
        <p:spPr bwMode="auto">
          <a:xfrm>
            <a:off x="6324600" y="5105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445" name="AutoShape 5">
            <a:extLst>
              <a:ext uri="{FF2B5EF4-FFF2-40B4-BE49-F238E27FC236}">
                <a16:creationId xmlns:a16="http://schemas.microsoft.com/office/drawing/2014/main" id="{AFD810C8-66CE-4F5F-BF74-AC96D82AF840}"/>
              </a:ext>
            </a:extLst>
          </p:cNvPr>
          <p:cNvSpPr>
            <a:spLocks noChangeArrowheads="1"/>
          </p:cNvSpPr>
          <p:nvPr/>
        </p:nvSpPr>
        <p:spPr bwMode="auto">
          <a:xfrm>
            <a:off x="5257800" y="5410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446" name="AutoShape 6">
            <a:extLst>
              <a:ext uri="{FF2B5EF4-FFF2-40B4-BE49-F238E27FC236}">
                <a16:creationId xmlns:a16="http://schemas.microsoft.com/office/drawing/2014/main" id="{3A5DD3C3-BFF2-47F4-9DF7-5BD4AFBAB0C1}"/>
              </a:ext>
            </a:extLst>
          </p:cNvPr>
          <p:cNvSpPr>
            <a:spLocks noChangeArrowheads="1"/>
          </p:cNvSpPr>
          <p:nvPr/>
        </p:nvSpPr>
        <p:spPr bwMode="auto">
          <a:xfrm>
            <a:off x="6477000" y="5105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447" name="AutoShape 7">
            <a:extLst>
              <a:ext uri="{FF2B5EF4-FFF2-40B4-BE49-F238E27FC236}">
                <a16:creationId xmlns:a16="http://schemas.microsoft.com/office/drawing/2014/main" id="{6A101F14-A0BF-47D2-BBFA-21DBD4FEC199}"/>
              </a:ext>
            </a:extLst>
          </p:cNvPr>
          <p:cNvSpPr>
            <a:spLocks noChangeArrowheads="1"/>
          </p:cNvSpPr>
          <p:nvPr/>
        </p:nvSpPr>
        <p:spPr bwMode="auto">
          <a:xfrm flipV="1">
            <a:off x="5486400" y="5105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448" name="AutoShape 8">
            <a:extLst>
              <a:ext uri="{FF2B5EF4-FFF2-40B4-BE49-F238E27FC236}">
                <a16:creationId xmlns:a16="http://schemas.microsoft.com/office/drawing/2014/main" id="{828920DE-604D-420B-A42B-4EFBB535E4A4}"/>
              </a:ext>
            </a:extLst>
          </p:cNvPr>
          <p:cNvSpPr>
            <a:spLocks noChangeArrowheads="1"/>
          </p:cNvSpPr>
          <p:nvPr/>
        </p:nvSpPr>
        <p:spPr bwMode="auto">
          <a:xfrm>
            <a:off x="5638800" y="5105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449" name="AutoShape 9">
            <a:extLst>
              <a:ext uri="{FF2B5EF4-FFF2-40B4-BE49-F238E27FC236}">
                <a16:creationId xmlns:a16="http://schemas.microsoft.com/office/drawing/2014/main" id="{ED25E483-FF16-40D4-838F-E198C15256A9}"/>
              </a:ext>
            </a:extLst>
          </p:cNvPr>
          <p:cNvSpPr>
            <a:spLocks noChangeArrowheads="1"/>
          </p:cNvSpPr>
          <p:nvPr/>
        </p:nvSpPr>
        <p:spPr bwMode="auto">
          <a:xfrm>
            <a:off x="6629400" y="53340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450" name="AutoShape 10">
            <a:extLst>
              <a:ext uri="{FF2B5EF4-FFF2-40B4-BE49-F238E27FC236}">
                <a16:creationId xmlns:a16="http://schemas.microsoft.com/office/drawing/2014/main" id="{ECD275D9-5EF7-4653-8044-576A930F8582}"/>
              </a:ext>
            </a:extLst>
          </p:cNvPr>
          <p:cNvSpPr>
            <a:spLocks noChangeArrowheads="1"/>
          </p:cNvSpPr>
          <p:nvPr/>
        </p:nvSpPr>
        <p:spPr bwMode="auto">
          <a:xfrm>
            <a:off x="6172200" y="53340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451" name="AutoShape 11">
            <a:extLst>
              <a:ext uri="{FF2B5EF4-FFF2-40B4-BE49-F238E27FC236}">
                <a16:creationId xmlns:a16="http://schemas.microsoft.com/office/drawing/2014/main" id="{F2B1D2C3-1E5F-4AE3-A908-A1A2B9B092F1}"/>
              </a:ext>
            </a:extLst>
          </p:cNvPr>
          <p:cNvSpPr>
            <a:spLocks noChangeArrowheads="1"/>
          </p:cNvSpPr>
          <p:nvPr/>
        </p:nvSpPr>
        <p:spPr bwMode="auto">
          <a:xfrm>
            <a:off x="5715000" y="53340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452" name="AutoShape 12">
            <a:extLst>
              <a:ext uri="{FF2B5EF4-FFF2-40B4-BE49-F238E27FC236}">
                <a16:creationId xmlns:a16="http://schemas.microsoft.com/office/drawing/2014/main" id="{E783F8B3-122F-4B03-BE4C-32D6F418F094}"/>
              </a:ext>
            </a:extLst>
          </p:cNvPr>
          <p:cNvSpPr>
            <a:spLocks noChangeArrowheads="1"/>
          </p:cNvSpPr>
          <p:nvPr/>
        </p:nvSpPr>
        <p:spPr bwMode="auto">
          <a:xfrm>
            <a:off x="6324600" y="56388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453" name="AutoShape 13">
            <a:extLst>
              <a:ext uri="{FF2B5EF4-FFF2-40B4-BE49-F238E27FC236}">
                <a16:creationId xmlns:a16="http://schemas.microsoft.com/office/drawing/2014/main" id="{47CD2CAE-DD7B-467F-AE92-2B18E0E0B17A}"/>
              </a:ext>
            </a:extLst>
          </p:cNvPr>
          <p:cNvSpPr>
            <a:spLocks noChangeArrowheads="1"/>
          </p:cNvSpPr>
          <p:nvPr/>
        </p:nvSpPr>
        <p:spPr bwMode="auto">
          <a:xfrm flipH="1">
            <a:off x="5638800" y="57150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61454" name="Picture 14" descr="BP4">
            <a:extLst>
              <a:ext uri="{FF2B5EF4-FFF2-40B4-BE49-F238E27FC236}">
                <a16:creationId xmlns:a16="http://schemas.microsoft.com/office/drawing/2014/main" id="{E4911255-0DA7-4F75-B487-D5D5AAF95EA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124" r="2412" b="13007"/>
          <a:stretch>
            <a:fillRect/>
          </a:stretch>
        </p:blipFill>
        <p:spPr>
          <a:xfrm>
            <a:off x="3810000" y="1752600"/>
            <a:ext cx="4495800" cy="4806950"/>
          </a:xfr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BLR">
            <a:extLst>
              <a:ext uri="{FF2B5EF4-FFF2-40B4-BE49-F238E27FC236}">
                <a16:creationId xmlns:a16="http://schemas.microsoft.com/office/drawing/2014/main" id="{295F2B0F-2359-4EF9-AEE3-79444D9B4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85801"/>
            <a:ext cx="76962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Oval 3">
            <a:extLst>
              <a:ext uri="{FF2B5EF4-FFF2-40B4-BE49-F238E27FC236}">
                <a16:creationId xmlns:a16="http://schemas.microsoft.com/office/drawing/2014/main" id="{1D066556-8CF0-43F5-9A67-B82995BAFFD5}"/>
              </a:ext>
            </a:extLst>
          </p:cNvPr>
          <p:cNvSpPr>
            <a:spLocks noChangeArrowheads="1"/>
          </p:cNvSpPr>
          <p:nvPr/>
        </p:nvSpPr>
        <p:spPr bwMode="auto">
          <a:xfrm>
            <a:off x="5486400" y="1981200"/>
            <a:ext cx="304800" cy="3048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2468" name="Oval 4">
            <a:extLst>
              <a:ext uri="{FF2B5EF4-FFF2-40B4-BE49-F238E27FC236}">
                <a16:creationId xmlns:a16="http://schemas.microsoft.com/office/drawing/2014/main" id="{EE5DEED6-D954-4D1C-813D-6AC114A7260E}"/>
              </a:ext>
            </a:extLst>
          </p:cNvPr>
          <p:cNvSpPr>
            <a:spLocks noChangeArrowheads="1"/>
          </p:cNvSpPr>
          <p:nvPr/>
        </p:nvSpPr>
        <p:spPr bwMode="auto">
          <a:xfrm>
            <a:off x="4495800" y="3505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2469" name="Line 5">
            <a:extLst>
              <a:ext uri="{FF2B5EF4-FFF2-40B4-BE49-F238E27FC236}">
                <a16:creationId xmlns:a16="http://schemas.microsoft.com/office/drawing/2014/main" id="{B25520D3-D826-4903-B3F7-B04CC9B94075}"/>
              </a:ext>
            </a:extLst>
          </p:cNvPr>
          <p:cNvSpPr>
            <a:spLocks noChangeShapeType="1"/>
          </p:cNvSpPr>
          <p:nvPr/>
        </p:nvSpPr>
        <p:spPr bwMode="auto">
          <a:xfrm flipH="1">
            <a:off x="4572000" y="2133600"/>
            <a:ext cx="10668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70" name="Freeform 6">
            <a:extLst>
              <a:ext uri="{FF2B5EF4-FFF2-40B4-BE49-F238E27FC236}">
                <a16:creationId xmlns:a16="http://schemas.microsoft.com/office/drawing/2014/main" id="{6CF3B483-2F23-43D7-803F-977EB994A56F}"/>
              </a:ext>
            </a:extLst>
          </p:cNvPr>
          <p:cNvSpPr>
            <a:spLocks/>
          </p:cNvSpPr>
          <p:nvPr/>
        </p:nvSpPr>
        <p:spPr bwMode="auto">
          <a:xfrm rot="580802">
            <a:off x="5473700" y="1981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solidFill>
            <a:srgbClr val="04FA10"/>
          </a:solidFill>
          <a:ln w="57150" cmpd="sng">
            <a:solidFill>
              <a:schemeClr val="tx1"/>
            </a:solidFill>
            <a:round/>
            <a:headEnd/>
            <a:tailEnd/>
          </a:ln>
        </p:spPr>
        <p:txBody>
          <a:bodyPr wrap="none" anchor="ctr"/>
          <a:lstStyle/>
          <a:p>
            <a:endParaRPr lang="en-US"/>
          </a:p>
        </p:txBody>
      </p:sp>
      <p:sp>
        <p:nvSpPr>
          <p:cNvPr id="62471" name="Text Box 7">
            <a:extLst>
              <a:ext uri="{FF2B5EF4-FFF2-40B4-BE49-F238E27FC236}">
                <a16:creationId xmlns:a16="http://schemas.microsoft.com/office/drawing/2014/main" id="{7990D47E-A973-4302-8D0C-9F7D8D703C68}"/>
              </a:ext>
            </a:extLst>
          </p:cNvPr>
          <p:cNvSpPr txBox="1">
            <a:spLocks noChangeArrowheads="1"/>
          </p:cNvSpPr>
          <p:nvPr/>
        </p:nvSpPr>
        <p:spPr bwMode="auto">
          <a:xfrm>
            <a:off x="2209801" y="5903913"/>
            <a:ext cx="88042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3300"/>
                </a:solidFill>
              </a:rPr>
              <a:t>Trace anterior distal margin of lateral margin, stop at transverse foramen.</a:t>
            </a:r>
          </a:p>
        </p:txBody>
      </p:sp>
      <p:sp>
        <p:nvSpPr>
          <p:cNvPr id="62472" name="Freeform 9">
            <a:extLst>
              <a:ext uri="{FF2B5EF4-FFF2-40B4-BE49-F238E27FC236}">
                <a16:creationId xmlns:a16="http://schemas.microsoft.com/office/drawing/2014/main" id="{42478DC5-9ADC-4EA4-94CD-BD1F9DB3A148}"/>
              </a:ext>
            </a:extLst>
          </p:cNvPr>
          <p:cNvSpPr>
            <a:spLocks/>
          </p:cNvSpPr>
          <p:nvPr/>
        </p:nvSpPr>
        <p:spPr bwMode="auto">
          <a:xfrm>
            <a:off x="3810000" y="1524000"/>
            <a:ext cx="1295400" cy="1143000"/>
          </a:xfrm>
          <a:custGeom>
            <a:avLst/>
            <a:gdLst>
              <a:gd name="T0" fmla="*/ 2147483647 w 816"/>
              <a:gd name="T1" fmla="*/ 0 h 720"/>
              <a:gd name="T2" fmla="*/ 2147483647 w 816"/>
              <a:gd name="T3" fmla="*/ 2147483647 h 720"/>
              <a:gd name="T4" fmla="*/ 2147483647 w 816"/>
              <a:gd name="T5" fmla="*/ 2147483647 h 720"/>
              <a:gd name="T6" fmla="*/ 2147483647 w 816"/>
              <a:gd name="T7" fmla="*/ 2147483647 h 720"/>
              <a:gd name="T8" fmla="*/ 0 w 816"/>
              <a:gd name="T9" fmla="*/ 2147483647 h 720"/>
              <a:gd name="T10" fmla="*/ 0 60000 65536"/>
              <a:gd name="T11" fmla="*/ 0 60000 65536"/>
              <a:gd name="T12" fmla="*/ 0 60000 65536"/>
              <a:gd name="T13" fmla="*/ 0 60000 65536"/>
              <a:gd name="T14" fmla="*/ 0 60000 65536"/>
              <a:gd name="T15" fmla="*/ 0 w 816"/>
              <a:gd name="T16" fmla="*/ 0 h 720"/>
              <a:gd name="T17" fmla="*/ 816 w 816"/>
              <a:gd name="T18" fmla="*/ 720 h 720"/>
            </a:gdLst>
            <a:ahLst/>
            <a:cxnLst>
              <a:cxn ang="T10">
                <a:pos x="T0" y="T1"/>
              </a:cxn>
              <a:cxn ang="T11">
                <a:pos x="T2" y="T3"/>
              </a:cxn>
              <a:cxn ang="T12">
                <a:pos x="T4" y="T5"/>
              </a:cxn>
              <a:cxn ang="T13">
                <a:pos x="T6" y="T7"/>
              </a:cxn>
              <a:cxn ang="T14">
                <a:pos x="T8" y="T9"/>
              </a:cxn>
            </a:cxnLst>
            <a:rect l="T15" t="T16" r="T17" b="T18"/>
            <a:pathLst>
              <a:path w="816" h="720">
                <a:moveTo>
                  <a:pt x="816" y="0"/>
                </a:moveTo>
                <a:cubicBezTo>
                  <a:pt x="728" y="52"/>
                  <a:pt x="640" y="104"/>
                  <a:pt x="576" y="144"/>
                </a:cubicBezTo>
                <a:cubicBezTo>
                  <a:pt x="512" y="184"/>
                  <a:pt x="512" y="160"/>
                  <a:pt x="432" y="240"/>
                </a:cubicBezTo>
                <a:cubicBezTo>
                  <a:pt x="352" y="320"/>
                  <a:pt x="168" y="544"/>
                  <a:pt x="96" y="624"/>
                </a:cubicBezTo>
                <a:cubicBezTo>
                  <a:pt x="24" y="704"/>
                  <a:pt x="16" y="704"/>
                  <a:pt x="0" y="720"/>
                </a:cubicBezTo>
              </a:path>
            </a:pathLst>
          </a:custGeom>
          <a:noFill/>
          <a:ln w="7620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eKoyerBP2">
            <a:extLst>
              <a:ext uri="{FF2B5EF4-FFF2-40B4-BE49-F238E27FC236}">
                <a16:creationId xmlns:a16="http://schemas.microsoft.com/office/drawing/2014/main" id="{D3163AE2-281A-4EC2-8F8C-4EF44D9AF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
            <a:ext cx="52832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Oval 3">
            <a:extLst>
              <a:ext uri="{FF2B5EF4-FFF2-40B4-BE49-F238E27FC236}">
                <a16:creationId xmlns:a16="http://schemas.microsoft.com/office/drawing/2014/main" id="{374FE6F3-0590-4865-A086-45F6BE8D4E3C}"/>
              </a:ext>
            </a:extLst>
          </p:cNvPr>
          <p:cNvSpPr>
            <a:spLocks noChangeArrowheads="1"/>
          </p:cNvSpPr>
          <p:nvPr/>
        </p:nvSpPr>
        <p:spPr bwMode="auto">
          <a:xfrm>
            <a:off x="6057900" y="4533900"/>
            <a:ext cx="76200" cy="76200"/>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64516" name="Oval 4">
            <a:extLst>
              <a:ext uri="{FF2B5EF4-FFF2-40B4-BE49-F238E27FC236}">
                <a16:creationId xmlns:a16="http://schemas.microsoft.com/office/drawing/2014/main" id="{5541DBDE-4626-48A6-9730-5A1B3AED591B}"/>
              </a:ext>
            </a:extLst>
          </p:cNvPr>
          <p:cNvSpPr>
            <a:spLocks noChangeArrowheads="1"/>
          </p:cNvSpPr>
          <p:nvPr/>
        </p:nvSpPr>
        <p:spPr bwMode="auto">
          <a:xfrm>
            <a:off x="5715000" y="51054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rgbClr val="000000"/>
              </a:solidFill>
            </a:endParaRPr>
          </a:p>
        </p:txBody>
      </p:sp>
      <p:sp>
        <p:nvSpPr>
          <p:cNvPr id="64517" name="Freeform 7">
            <a:extLst>
              <a:ext uri="{FF2B5EF4-FFF2-40B4-BE49-F238E27FC236}">
                <a16:creationId xmlns:a16="http://schemas.microsoft.com/office/drawing/2014/main" id="{E648B21E-54EB-45A3-B96E-435F61D85DB5}"/>
              </a:ext>
            </a:extLst>
          </p:cNvPr>
          <p:cNvSpPr>
            <a:spLocks/>
          </p:cNvSpPr>
          <p:nvPr/>
        </p:nvSpPr>
        <p:spPr bwMode="auto">
          <a:xfrm>
            <a:off x="5351463" y="4227513"/>
            <a:ext cx="762000" cy="482600"/>
          </a:xfrm>
          <a:custGeom>
            <a:avLst/>
            <a:gdLst>
              <a:gd name="T0" fmla="*/ 2147483647 w 480"/>
              <a:gd name="T1" fmla="*/ 2147483647 h 304"/>
              <a:gd name="T2" fmla="*/ 2147483647 w 480"/>
              <a:gd name="T3" fmla="*/ 2147483647 h 304"/>
              <a:gd name="T4" fmla="*/ 2147483647 w 480"/>
              <a:gd name="T5" fmla="*/ 2147483647 h 304"/>
              <a:gd name="T6" fmla="*/ 0 w 480"/>
              <a:gd name="T7" fmla="*/ 2147483647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18" name="Line 8">
            <a:extLst>
              <a:ext uri="{FF2B5EF4-FFF2-40B4-BE49-F238E27FC236}">
                <a16:creationId xmlns:a16="http://schemas.microsoft.com/office/drawing/2014/main" id="{49431A1D-B537-4B65-9CA0-8D8C06424F6A}"/>
              </a:ext>
            </a:extLst>
          </p:cNvPr>
          <p:cNvSpPr>
            <a:spLocks noChangeShapeType="1"/>
          </p:cNvSpPr>
          <p:nvPr/>
        </p:nvSpPr>
        <p:spPr bwMode="auto">
          <a:xfrm flipH="1">
            <a:off x="5753100" y="4610101"/>
            <a:ext cx="342900" cy="525463"/>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34F30005-AA70-4FED-89E8-C9803E76AD56}"/>
              </a:ext>
            </a:extLst>
          </p:cNvPr>
          <p:cNvSpPr>
            <a:spLocks noGrp="1" noChangeArrowheads="1"/>
          </p:cNvSpPr>
          <p:nvPr>
            <p:ph type="title"/>
          </p:nvPr>
        </p:nvSpPr>
        <p:spPr/>
        <p:txBody>
          <a:bodyPr/>
          <a:lstStyle/>
          <a:p>
            <a:pPr eaLnBrk="1" hangingPunct="1"/>
            <a:r>
              <a:rPr lang="en-US" altLang="en-US" sz="3200"/>
              <a:t>Marking the Base Posterior</a:t>
            </a:r>
            <a:br>
              <a:rPr lang="en-US" altLang="en-US" sz="3200"/>
            </a:br>
            <a:r>
              <a:rPr lang="en-US" altLang="en-US" sz="2400"/>
              <a:t>With a dotted line, trace the posterior lateral margin of the lateral mass from posterior point 1 to transverse foramen.</a:t>
            </a:r>
            <a:endParaRPr lang="en-US" altLang="en-US" sz="3200"/>
          </a:p>
        </p:txBody>
      </p:sp>
      <p:sp>
        <p:nvSpPr>
          <p:cNvPr id="65539" name="AutoShape 3">
            <a:extLst>
              <a:ext uri="{FF2B5EF4-FFF2-40B4-BE49-F238E27FC236}">
                <a16:creationId xmlns:a16="http://schemas.microsoft.com/office/drawing/2014/main" id="{844DB5FD-3CE9-4991-B316-D04992623A2B}"/>
              </a:ext>
            </a:extLst>
          </p:cNvPr>
          <p:cNvSpPr>
            <a:spLocks noChangeArrowheads="1"/>
          </p:cNvSpPr>
          <p:nvPr/>
        </p:nvSpPr>
        <p:spPr bwMode="auto">
          <a:xfrm flipH="1" flipV="1">
            <a:off x="-381000" y="5638800"/>
            <a:ext cx="152400" cy="76200"/>
          </a:xfrm>
          <a:prstGeom prst="flowChartConnector">
            <a:avLst/>
          </a:prstGeom>
          <a:solidFill>
            <a:schemeClr val="accent1"/>
          </a:solidFill>
          <a:ln w="57150">
            <a:solidFill>
              <a:srgbClr val="FFFF00"/>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5540" name="AutoShape 4">
            <a:extLst>
              <a:ext uri="{FF2B5EF4-FFF2-40B4-BE49-F238E27FC236}">
                <a16:creationId xmlns:a16="http://schemas.microsoft.com/office/drawing/2014/main" id="{3B234614-E2C5-4A35-9070-56574D10E3B8}"/>
              </a:ext>
            </a:extLst>
          </p:cNvPr>
          <p:cNvSpPr>
            <a:spLocks noChangeArrowheads="1"/>
          </p:cNvSpPr>
          <p:nvPr/>
        </p:nvSpPr>
        <p:spPr bwMode="auto">
          <a:xfrm>
            <a:off x="5638800" y="5867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5541" name="AutoShape 5">
            <a:extLst>
              <a:ext uri="{FF2B5EF4-FFF2-40B4-BE49-F238E27FC236}">
                <a16:creationId xmlns:a16="http://schemas.microsoft.com/office/drawing/2014/main" id="{7ABA21FC-B18C-4C59-97CF-9051FAF4DB9B}"/>
              </a:ext>
            </a:extLst>
          </p:cNvPr>
          <p:cNvSpPr>
            <a:spLocks noChangeArrowheads="1"/>
          </p:cNvSpPr>
          <p:nvPr/>
        </p:nvSpPr>
        <p:spPr bwMode="auto">
          <a:xfrm>
            <a:off x="5334000" y="5791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5542" name="AutoShape 6">
            <a:extLst>
              <a:ext uri="{FF2B5EF4-FFF2-40B4-BE49-F238E27FC236}">
                <a16:creationId xmlns:a16="http://schemas.microsoft.com/office/drawing/2014/main" id="{BC4AD720-1B94-44A9-8E32-7594EC5E8E97}"/>
              </a:ext>
            </a:extLst>
          </p:cNvPr>
          <p:cNvSpPr>
            <a:spLocks noChangeArrowheads="1"/>
          </p:cNvSpPr>
          <p:nvPr/>
        </p:nvSpPr>
        <p:spPr bwMode="auto">
          <a:xfrm>
            <a:off x="5486400" y="5867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5543" name="AutoShape 7">
            <a:extLst>
              <a:ext uri="{FF2B5EF4-FFF2-40B4-BE49-F238E27FC236}">
                <a16:creationId xmlns:a16="http://schemas.microsoft.com/office/drawing/2014/main" id="{E29AF9AD-179E-42C8-862D-51D8230737E2}"/>
              </a:ext>
            </a:extLst>
          </p:cNvPr>
          <p:cNvSpPr>
            <a:spLocks noChangeArrowheads="1"/>
          </p:cNvSpPr>
          <p:nvPr/>
        </p:nvSpPr>
        <p:spPr bwMode="auto">
          <a:xfrm flipV="1">
            <a:off x="5334000" y="5410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5544" name="AutoShape 8">
            <a:extLst>
              <a:ext uri="{FF2B5EF4-FFF2-40B4-BE49-F238E27FC236}">
                <a16:creationId xmlns:a16="http://schemas.microsoft.com/office/drawing/2014/main" id="{935BA3D7-AC16-4D0A-B552-611566DB6401}"/>
              </a:ext>
            </a:extLst>
          </p:cNvPr>
          <p:cNvSpPr>
            <a:spLocks noChangeArrowheads="1"/>
          </p:cNvSpPr>
          <p:nvPr/>
        </p:nvSpPr>
        <p:spPr bwMode="auto">
          <a:xfrm>
            <a:off x="6172200" y="5410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5545" name="AutoShape 9">
            <a:extLst>
              <a:ext uri="{FF2B5EF4-FFF2-40B4-BE49-F238E27FC236}">
                <a16:creationId xmlns:a16="http://schemas.microsoft.com/office/drawing/2014/main" id="{E675B39A-64F6-4C12-AD38-79DD1E9BA69B}"/>
              </a:ext>
            </a:extLst>
          </p:cNvPr>
          <p:cNvSpPr>
            <a:spLocks noChangeArrowheads="1"/>
          </p:cNvSpPr>
          <p:nvPr/>
        </p:nvSpPr>
        <p:spPr bwMode="auto">
          <a:xfrm>
            <a:off x="6477000" y="52578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5546" name="AutoShape 10">
            <a:extLst>
              <a:ext uri="{FF2B5EF4-FFF2-40B4-BE49-F238E27FC236}">
                <a16:creationId xmlns:a16="http://schemas.microsoft.com/office/drawing/2014/main" id="{6F0BA45F-59AC-4CEB-9E01-B15CAB65EC7F}"/>
              </a:ext>
            </a:extLst>
          </p:cNvPr>
          <p:cNvSpPr>
            <a:spLocks noChangeArrowheads="1"/>
          </p:cNvSpPr>
          <p:nvPr/>
        </p:nvSpPr>
        <p:spPr bwMode="auto">
          <a:xfrm flipV="1">
            <a:off x="6324600" y="52578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5547" name="AutoShape 11">
            <a:extLst>
              <a:ext uri="{FF2B5EF4-FFF2-40B4-BE49-F238E27FC236}">
                <a16:creationId xmlns:a16="http://schemas.microsoft.com/office/drawing/2014/main" id="{4D294DCB-FB40-4EFB-A5D9-6F779FC93945}"/>
              </a:ext>
            </a:extLst>
          </p:cNvPr>
          <p:cNvSpPr>
            <a:spLocks noChangeArrowheads="1"/>
          </p:cNvSpPr>
          <p:nvPr/>
        </p:nvSpPr>
        <p:spPr bwMode="auto">
          <a:xfrm>
            <a:off x="5715000" y="5410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5548" name="AutoShape 12">
            <a:extLst>
              <a:ext uri="{FF2B5EF4-FFF2-40B4-BE49-F238E27FC236}">
                <a16:creationId xmlns:a16="http://schemas.microsoft.com/office/drawing/2014/main" id="{D3ACC314-607C-4F75-9CA3-30A35CDDBF51}"/>
              </a:ext>
            </a:extLst>
          </p:cNvPr>
          <p:cNvSpPr>
            <a:spLocks noChangeArrowheads="1"/>
          </p:cNvSpPr>
          <p:nvPr/>
        </p:nvSpPr>
        <p:spPr bwMode="auto">
          <a:xfrm>
            <a:off x="6629400" y="5410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5549" name="AutoShape 13">
            <a:extLst>
              <a:ext uri="{FF2B5EF4-FFF2-40B4-BE49-F238E27FC236}">
                <a16:creationId xmlns:a16="http://schemas.microsoft.com/office/drawing/2014/main" id="{56DA6556-F52F-458D-BA5F-08D4FE0141A7}"/>
              </a:ext>
            </a:extLst>
          </p:cNvPr>
          <p:cNvSpPr>
            <a:spLocks noChangeArrowheads="1"/>
          </p:cNvSpPr>
          <p:nvPr/>
        </p:nvSpPr>
        <p:spPr bwMode="auto">
          <a:xfrm>
            <a:off x="6553200" y="5791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5550" name="AutoShape 14">
            <a:extLst>
              <a:ext uri="{FF2B5EF4-FFF2-40B4-BE49-F238E27FC236}">
                <a16:creationId xmlns:a16="http://schemas.microsoft.com/office/drawing/2014/main" id="{1AC2F85F-5EA0-4255-8085-FF2B101C0A95}"/>
              </a:ext>
            </a:extLst>
          </p:cNvPr>
          <p:cNvSpPr>
            <a:spLocks noChangeArrowheads="1"/>
          </p:cNvSpPr>
          <p:nvPr/>
        </p:nvSpPr>
        <p:spPr bwMode="auto">
          <a:xfrm>
            <a:off x="6324600" y="5791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5551" name="AutoShape 15">
            <a:extLst>
              <a:ext uri="{FF2B5EF4-FFF2-40B4-BE49-F238E27FC236}">
                <a16:creationId xmlns:a16="http://schemas.microsoft.com/office/drawing/2014/main" id="{868BA9B5-DDA3-4540-9686-8BE0AE132915}"/>
              </a:ext>
            </a:extLst>
          </p:cNvPr>
          <p:cNvSpPr>
            <a:spLocks noChangeArrowheads="1"/>
          </p:cNvSpPr>
          <p:nvPr/>
        </p:nvSpPr>
        <p:spPr bwMode="auto">
          <a:xfrm>
            <a:off x="5486400" y="52578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65552" name="Picture 16" descr="BP5">
            <a:extLst>
              <a:ext uri="{FF2B5EF4-FFF2-40B4-BE49-F238E27FC236}">
                <a16:creationId xmlns:a16="http://schemas.microsoft.com/office/drawing/2014/main" id="{D9005E8A-A30F-4CFC-9A8B-B8E6E4AD3A6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1124" r="2412" b="13007"/>
          <a:stretch>
            <a:fillRect/>
          </a:stretch>
        </p:blipFill>
        <p:spPr>
          <a:xfrm>
            <a:off x="3886200" y="1828800"/>
            <a:ext cx="4495800" cy="4806950"/>
          </a:xfr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BLR">
            <a:extLst>
              <a:ext uri="{FF2B5EF4-FFF2-40B4-BE49-F238E27FC236}">
                <a16:creationId xmlns:a16="http://schemas.microsoft.com/office/drawing/2014/main" id="{5998CF56-64B1-4DC2-8D10-1C3C54959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85801"/>
            <a:ext cx="76962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Oval 3">
            <a:extLst>
              <a:ext uri="{FF2B5EF4-FFF2-40B4-BE49-F238E27FC236}">
                <a16:creationId xmlns:a16="http://schemas.microsoft.com/office/drawing/2014/main" id="{296188AB-4DDE-4CA0-AA66-0B5471B87BCD}"/>
              </a:ext>
            </a:extLst>
          </p:cNvPr>
          <p:cNvSpPr>
            <a:spLocks noChangeArrowheads="1"/>
          </p:cNvSpPr>
          <p:nvPr/>
        </p:nvSpPr>
        <p:spPr bwMode="auto">
          <a:xfrm>
            <a:off x="5486400" y="1981200"/>
            <a:ext cx="304800" cy="3048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6564" name="Oval 4">
            <a:extLst>
              <a:ext uri="{FF2B5EF4-FFF2-40B4-BE49-F238E27FC236}">
                <a16:creationId xmlns:a16="http://schemas.microsoft.com/office/drawing/2014/main" id="{16B5A31C-644A-4853-A842-02780FE72DE1}"/>
              </a:ext>
            </a:extLst>
          </p:cNvPr>
          <p:cNvSpPr>
            <a:spLocks noChangeArrowheads="1"/>
          </p:cNvSpPr>
          <p:nvPr/>
        </p:nvSpPr>
        <p:spPr bwMode="auto">
          <a:xfrm>
            <a:off x="4495800" y="3505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6565" name="Line 5">
            <a:extLst>
              <a:ext uri="{FF2B5EF4-FFF2-40B4-BE49-F238E27FC236}">
                <a16:creationId xmlns:a16="http://schemas.microsoft.com/office/drawing/2014/main" id="{D8E5D8C3-AA60-4192-8CD8-F1CEE56F13AB}"/>
              </a:ext>
            </a:extLst>
          </p:cNvPr>
          <p:cNvSpPr>
            <a:spLocks noChangeShapeType="1"/>
          </p:cNvSpPr>
          <p:nvPr/>
        </p:nvSpPr>
        <p:spPr bwMode="auto">
          <a:xfrm flipH="1">
            <a:off x="4572000" y="2133600"/>
            <a:ext cx="10668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6" name="Freeform 6">
            <a:extLst>
              <a:ext uri="{FF2B5EF4-FFF2-40B4-BE49-F238E27FC236}">
                <a16:creationId xmlns:a16="http://schemas.microsoft.com/office/drawing/2014/main" id="{292DDB3B-ADB1-43BE-B89C-C1DCBFDA2DB5}"/>
              </a:ext>
            </a:extLst>
          </p:cNvPr>
          <p:cNvSpPr>
            <a:spLocks/>
          </p:cNvSpPr>
          <p:nvPr/>
        </p:nvSpPr>
        <p:spPr bwMode="auto">
          <a:xfrm rot="580802">
            <a:off x="5473700" y="1981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solidFill>
            <a:srgbClr val="04FA10"/>
          </a:solidFill>
          <a:ln w="57150" cmpd="sng">
            <a:solidFill>
              <a:schemeClr val="tx1"/>
            </a:solidFill>
            <a:round/>
            <a:headEnd/>
            <a:tailEnd/>
          </a:ln>
        </p:spPr>
        <p:txBody>
          <a:bodyPr wrap="none" anchor="ctr"/>
          <a:lstStyle/>
          <a:p>
            <a:endParaRPr lang="en-US"/>
          </a:p>
        </p:txBody>
      </p:sp>
      <p:sp>
        <p:nvSpPr>
          <p:cNvPr id="66567" name="Text Box 7">
            <a:extLst>
              <a:ext uri="{FF2B5EF4-FFF2-40B4-BE49-F238E27FC236}">
                <a16:creationId xmlns:a16="http://schemas.microsoft.com/office/drawing/2014/main" id="{40324D01-76DE-4B88-A44E-566F0FAA6A18}"/>
              </a:ext>
            </a:extLst>
          </p:cNvPr>
          <p:cNvSpPr txBox="1">
            <a:spLocks noChangeArrowheads="1"/>
          </p:cNvSpPr>
          <p:nvPr/>
        </p:nvSpPr>
        <p:spPr bwMode="auto">
          <a:xfrm>
            <a:off x="3048001" y="5903913"/>
            <a:ext cx="761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3300"/>
                </a:solidFill>
              </a:rPr>
              <a:t>Mark outer posterior lateral mass to the transverse foramen. </a:t>
            </a:r>
          </a:p>
        </p:txBody>
      </p:sp>
      <p:sp>
        <p:nvSpPr>
          <p:cNvPr id="66568" name="Freeform 8">
            <a:extLst>
              <a:ext uri="{FF2B5EF4-FFF2-40B4-BE49-F238E27FC236}">
                <a16:creationId xmlns:a16="http://schemas.microsoft.com/office/drawing/2014/main" id="{EA77A279-33F2-4FB9-8EFB-A6F619EBC719}"/>
              </a:ext>
            </a:extLst>
          </p:cNvPr>
          <p:cNvSpPr>
            <a:spLocks/>
          </p:cNvSpPr>
          <p:nvPr/>
        </p:nvSpPr>
        <p:spPr bwMode="auto">
          <a:xfrm>
            <a:off x="3810000" y="3429000"/>
            <a:ext cx="685800" cy="469900"/>
          </a:xfrm>
          <a:custGeom>
            <a:avLst/>
            <a:gdLst>
              <a:gd name="T0" fmla="*/ 2147483647 w 432"/>
              <a:gd name="T1" fmla="*/ 2147483647 h 296"/>
              <a:gd name="T2" fmla="*/ 2147483647 w 432"/>
              <a:gd name="T3" fmla="*/ 2147483647 h 296"/>
              <a:gd name="T4" fmla="*/ 2147483647 w 432"/>
              <a:gd name="T5" fmla="*/ 2147483647 h 296"/>
              <a:gd name="T6" fmla="*/ 2147483647 w 432"/>
              <a:gd name="T7" fmla="*/ 2147483647 h 296"/>
              <a:gd name="T8" fmla="*/ 0 w 432"/>
              <a:gd name="T9" fmla="*/ 0 h 296"/>
              <a:gd name="T10" fmla="*/ 0 60000 65536"/>
              <a:gd name="T11" fmla="*/ 0 60000 65536"/>
              <a:gd name="T12" fmla="*/ 0 60000 65536"/>
              <a:gd name="T13" fmla="*/ 0 60000 65536"/>
              <a:gd name="T14" fmla="*/ 0 60000 65536"/>
              <a:gd name="T15" fmla="*/ 0 w 432"/>
              <a:gd name="T16" fmla="*/ 0 h 296"/>
              <a:gd name="T17" fmla="*/ 432 w 432"/>
              <a:gd name="T18" fmla="*/ 296 h 296"/>
            </a:gdLst>
            <a:ahLst/>
            <a:cxnLst>
              <a:cxn ang="T10">
                <a:pos x="T0" y="T1"/>
              </a:cxn>
              <a:cxn ang="T11">
                <a:pos x="T2" y="T3"/>
              </a:cxn>
              <a:cxn ang="T12">
                <a:pos x="T4" y="T5"/>
              </a:cxn>
              <a:cxn ang="T13">
                <a:pos x="T6" y="T7"/>
              </a:cxn>
              <a:cxn ang="T14">
                <a:pos x="T8" y="T9"/>
              </a:cxn>
            </a:cxnLst>
            <a:rect l="T15" t="T16" r="T17" b="T18"/>
            <a:pathLst>
              <a:path w="432" h="296">
                <a:moveTo>
                  <a:pt x="432" y="192"/>
                </a:moveTo>
                <a:cubicBezTo>
                  <a:pt x="384" y="236"/>
                  <a:pt x="336" y="280"/>
                  <a:pt x="288" y="288"/>
                </a:cubicBezTo>
                <a:cubicBezTo>
                  <a:pt x="240" y="296"/>
                  <a:pt x="184" y="272"/>
                  <a:pt x="144" y="240"/>
                </a:cubicBezTo>
                <a:cubicBezTo>
                  <a:pt x="104" y="208"/>
                  <a:pt x="72" y="136"/>
                  <a:pt x="48" y="96"/>
                </a:cubicBezTo>
                <a:cubicBezTo>
                  <a:pt x="24" y="56"/>
                  <a:pt x="8" y="16"/>
                  <a:pt x="0" y="0"/>
                </a:cubicBezTo>
              </a:path>
            </a:pathLst>
          </a:custGeom>
          <a:noFill/>
          <a:ln w="7620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569" name="Freeform 9">
            <a:extLst>
              <a:ext uri="{FF2B5EF4-FFF2-40B4-BE49-F238E27FC236}">
                <a16:creationId xmlns:a16="http://schemas.microsoft.com/office/drawing/2014/main" id="{F02305CF-5382-4D57-8290-509A087EE2B9}"/>
              </a:ext>
            </a:extLst>
          </p:cNvPr>
          <p:cNvSpPr>
            <a:spLocks/>
          </p:cNvSpPr>
          <p:nvPr/>
        </p:nvSpPr>
        <p:spPr bwMode="auto">
          <a:xfrm>
            <a:off x="3810000" y="1524000"/>
            <a:ext cx="1295400" cy="1143000"/>
          </a:xfrm>
          <a:custGeom>
            <a:avLst/>
            <a:gdLst>
              <a:gd name="T0" fmla="*/ 2147483647 w 816"/>
              <a:gd name="T1" fmla="*/ 0 h 720"/>
              <a:gd name="T2" fmla="*/ 2147483647 w 816"/>
              <a:gd name="T3" fmla="*/ 2147483647 h 720"/>
              <a:gd name="T4" fmla="*/ 2147483647 w 816"/>
              <a:gd name="T5" fmla="*/ 2147483647 h 720"/>
              <a:gd name="T6" fmla="*/ 2147483647 w 816"/>
              <a:gd name="T7" fmla="*/ 2147483647 h 720"/>
              <a:gd name="T8" fmla="*/ 0 w 816"/>
              <a:gd name="T9" fmla="*/ 2147483647 h 720"/>
              <a:gd name="T10" fmla="*/ 0 60000 65536"/>
              <a:gd name="T11" fmla="*/ 0 60000 65536"/>
              <a:gd name="T12" fmla="*/ 0 60000 65536"/>
              <a:gd name="T13" fmla="*/ 0 60000 65536"/>
              <a:gd name="T14" fmla="*/ 0 60000 65536"/>
              <a:gd name="T15" fmla="*/ 0 w 816"/>
              <a:gd name="T16" fmla="*/ 0 h 720"/>
              <a:gd name="T17" fmla="*/ 816 w 816"/>
              <a:gd name="T18" fmla="*/ 720 h 720"/>
            </a:gdLst>
            <a:ahLst/>
            <a:cxnLst>
              <a:cxn ang="T10">
                <a:pos x="T0" y="T1"/>
              </a:cxn>
              <a:cxn ang="T11">
                <a:pos x="T2" y="T3"/>
              </a:cxn>
              <a:cxn ang="T12">
                <a:pos x="T4" y="T5"/>
              </a:cxn>
              <a:cxn ang="T13">
                <a:pos x="T6" y="T7"/>
              </a:cxn>
              <a:cxn ang="T14">
                <a:pos x="T8" y="T9"/>
              </a:cxn>
            </a:cxnLst>
            <a:rect l="T15" t="T16" r="T17" b="T18"/>
            <a:pathLst>
              <a:path w="816" h="720">
                <a:moveTo>
                  <a:pt x="816" y="0"/>
                </a:moveTo>
                <a:cubicBezTo>
                  <a:pt x="728" y="52"/>
                  <a:pt x="640" y="104"/>
                  <a:pt x="576" y="144"/>
                </a:cubicBezTo>
                <a:cubicBezTo>
                  <a:pt x="512" y="184"/>
                  <a:pt x="512" y="160"/>
                  <a:pt x="432" y="240"/>
                </a:cubicBezTo>
                <a:cubicBezTo>
                  <a:pt x="352" y="320"/>
                  <a:pt x="168" y="544"/>
                  <a:pt x="96" y="624"/>
                </a:cubicBezTo>
                <a:cubicBezTo>
                  <a:pt x="24" y="704"/>
                  <a:pt x="16" y="704"/>
                  <a:pt x="0" y="720"/>
                </a:cubicBezTo>
              </a:path>
            </a:pathLst>
          </a:custGeom>
          <a:noFill/>
          <a:ln w="7620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DeKoyerBP2">
            <a:extLst>
              <a:ext uri="{FF2B5EF4-FFF2-40B4-BE49-F238E27FC236}">
                <a16:creationId xmlns:a16="http://schemas.microsoft.com/office/drawing/2014/main" id="{7C8B5EA5-A96A-451F-A1E9-CA1E716E7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
            <a:ext cx="52832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Oval 3">
            <a:extLst>
              <a:ext uri="{FF2B5EF4-FFF2-40B4-BE49-F238E27FC236}">
                <a16:creationId xmlns:a16="http://schemas.microsoft.com/office/drawing/2014/main" id="{BAD8750E-A7E9-466D-98FB-195C3D870865}"/>
              </a:ext>
            </a:extLst>
          </p:cNvPr>
          <p:cNvSpPr>
            <a:spLocks noChangeArrowheads="1"/>
          </p:cNvSpPr>
          <p:nvPr/>
        </p:nvSpPr>
        <p:spPr bwMode="auto">
          <a:xfrm>
            <a:off x="6061075" y="4549775"/>
            <a:ext cx="76200" cy="76200"/>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68612" name="Oval 4">
            <a:extLst>
              <a:ext uri="{FF2B5EF4-FFF2-40B4-BE49-F238E27FC236}">
                <a16:creationId xmlns:a16="http://schemas.microsoft.com/office/drawing/2014/main" id="{B5E92BE4-000D-43D1-9C80-5112A526611B}"/>
              </a:ext>
            </a:extLst>
          </p:cNvPr>
          <p:cNvSpPr>
            <a:spLocks noChangeArrowheads="1"/>
          </p:cNvSpPr>
          <p:nvPr/>
        </p:nvSpPr>
        <p:spPr bwMode="auto">
          <a:xfrm>
            <a:off x="5765800" y="50800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rgbClr val="000000"/>
              </a:solidFill>
            </a:endParaRPr>
          </a:p>
        </p:txBody>
      </p:sp>
      <p:sp>
        <p:nvSpPr>
          <p:cNvPr id="68613" name="Freeform 5">
            <a:extLst>
              <a:ext uri="{FF2B5EF4-FFF2-40B4-BE49-F238E27FC236}">
                <a16:creationId xmlns:a16="http://schemas.microsoft.com/office/drawing/2014/main" id="{999F1F9C-24D0-49DD-A53D-61847BEB04F5}"/>
              </a:ext>
            </a:extLst>
          </p:cNvPr>
          <p:cNvSpPr>
            <a:spLocks/>
          </p:cNvSpPr>
          <p:nvPr/>
        </p:nvSpPr>
        <p:spPr bwMode="auto">
          <a:xfrm>
            <a:off x="5334000" y="4953000"/>
            <a:ext cx="457200" cy="266700"/>
          </a:xfrm>
          <a:custGeom>
            <a:avLst/>
            <a:gdLst>
              <a:gd name="T0" fmla="*/ 2147483647 w 288"/>
              <a:gd name="T1" fmla="*/ 2147483647 h 168"/>
              <a:gd name="T2" fmla="*/ 2147483647 w 288"/>
              <a:gd name="T3" fmla="*/ 2147483647 h 168"/>
              <a:gd name="T4" fmla="*/ 2147483647 w 288"/>
              <a:gd name="T5" fmla="*/ 2147483647 h 168"/>
              <a:gd name="T6" fmla="*/ 0 w 288"/>
              <a:gd name="T7" fmla="*/ 0 h 168"/>
              <a:gd name="T8" fmla="*/ 0 60000 65536"/>
              <a:gd name="T9" fmla="*/ 0 60000 65536"/>
              <a:gd name="T10" fmla="*/ 0 60000 65536"/>
              <a:gd name="T11" fmla="*/ 0 60000 65536"/>
              <a:gd name="T12" fmla="*/ 0 w 288"/>
              <a:gd name="T13" fmla="*/ 0 h 168"/>
              <a:gd name="T14" fmla="*/ 288 w 288"/>
              <a:gd name="T15" fmla="*/ 168 h 168"/>
            </a:gdLst>
            <a:ahLst/>
            <a:cxnLst>
              <a:cxn ang="T8">
                <a:pos x="T0" y="T1"/>
              </a:cxn>
              <a:cxn ang="T9">
                <a:pos x="T2" y="T3"/>
              </a:cxn>
              <a:cxn ang="T10">
                <a:pos x="T4" y="T5"/>
              </a:cxn>
              <a:cxn ang="T11">
                <a:pos x="T6" y="T7"/>
              </a:cxn>
            </a:cxnLst>
            <a:rect l="T12" t="T13" r="T14" b="T15"/>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614" name="Freeform 7">
            <a:extLst>
              <a:ext uri="{FF2B5EF4-FFF2-40B4-BE49-F238E27FC236}">
                <a16:creationId xmlns:a16="http://schemas.microsoft.com/office/drawing/2014/main" id="{3F231C15-C546-4AEB-A7D1-C3EDF0542B0D}"/>
              </a:ext>
            </a:extLst>
          </p:cNvPr>
          <p:cNvSpPr>
            <a:spLocks/>
          </p:cNvSpPr>
          <p:nvPr/>
        </p:nvSpPr>
        <p:spPr bwMode="auto">
          <a:xfrm>
            <a:off x="5337175" y="4241800"/>
            <a:ext cx="762000" cy="482600"/>
          </a:xfrm>
          <a:custGeom>
            <a:avLst/>
            <a:gdLst>
              <a:gd name="T0" fmla="*/ 2147483647 w 480"/>
              <a:gd name="T1" fmla="*/ 2147483647 h 304"/>
              <a:gd name="T2" fmla="*/ 2147483647 w 480"/>
              <a:gd name="T3" fmla="*/ 2147483647 h 304"/>
              <a:gd name="T4" fmla="*/ 2147483647 w 480"/>
              <a:gd name="T5" fmla="*/ 2147483647 h 304"/>
              <a:gd name="T6" fmla="*/ 0 w 480"/>
              <a:gd name="T7" fmla="*/ 2147483647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68615" name="Picture 2">
            <a:extLst>
              <a:ext uri="{FF2B5EF4-FFF2-40B4-BE49-F238E27FC236}">
                <a16:creationId xmlns:a16="http://schemas.microsoft.com/office/drawing/2014/main" id="{2738B181-071A-4A47-9988-C08C829A05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863" y="4610100"/>
            <a:ext cx="3413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776084CD-E68F-4B17-AB65-25AF88BF9079}"/>
              </a:ext>
            </a:extLst>
          </p:cNvPr>
          <p:cNvSpPr>
            <a:spLocks noChangeArrowheads="1"/>
          </p:cNvSpPr>
          <p:nvPr/>
        </p:nvSpPr>
        <p:spPr bwMode="auto">
          <a:xfrm>
            <a:off x="8839200" y="7620000"/>
            <a:ext cx="838200" cy="6858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4035" name="Rectangle 3">
            <a:extLst>
              <a:ext uri="{FF2B5EF4-FFF2-40B4-BE49-F238E27FC236}">
                <a16:creationId xmlns:a16="http://schemas.microsoft.com/office/drawing/2014/main" id="{4F3D2061-99B9-4589-8F23-7D06AEAE6D3B}"/>
              </a:ext>
            </a:extLst>
          </p:cNvPr>
          <p:cNvSpPr>
            <a:spLocks noChangeArrowheads="1"/>
          </p:cNvSpPr>
          <p:nvPr/>
        </p:nvSpPr>
        <p:spPr bwMode="auto">
          <a:xfrm>
            <a:off x="2895600" y="-5715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44036" name="Picture 4" descr="Blair 62">
            <a:extLst>
              <a:ext uri="{FF2B5EF4-FFF2-40B4-BE49-F238E27FC236}">
                <a16:creationId xmlns:a16="http://schemas.microsoft.com/office/drawing/2014/main" id="{9D24F1A5-E24A-44C6-AF8D-644AE8EFD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7620"/>
          <a:stretch>
            <a:fillRect/>
          </a:stretch>
        </p:blipFill>
        <p:spPr bwMode="auto">
          <a:xfrm>
            <a:off x="3535364" y="228600"/>
            <a:ext cx="51212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5">
            <a:extLst>
              <a:ext uri="{FF2B5EF4-FFF2-40B4-BE49-F238E27FC236}">
                <a16:creationId xmlns:a16="http://schemas.microsoft.com/office/drawing/2014/main" id="{5C72AE8D-AB9B-4F7D-8583-127A479745C9}"/>
              </a:ext>
            </a:extLst>
          </p:cNvPr>
          <p:cNvSpPr txBox="1">
            <a:spLocks noChangeArrowheads="1"/>
          </p:cNvSpPr>
          <p:nvPr/>
        </p:nvSpPr>
        <p:spPr bwMode="auto">
          <a:xfrm>
            <a:off x="3505200" y="3505201"/>
            <a:ext cx="5410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cs typeface="Times New Roman" panose="02020603050405020304" pitchFamily="18" charset="0"/>
              </a:rPr>
              <a:t>Check head</a:t>
            </a:r>
            <a:endParaRPr lang="en-US" altLang="en-US" sz="2400">
              <a:latin typeface="Times New Roman" panose="02020603050405020304" pitchFamily="18" charset="0"/>
              <a:cs typeface="Times New Roman" panose="02020603050405020304" pitchFamily="18" charset="0"/>
            </a:endParaRPr>
          </a:p>
          <a:p>
            <a:pPr algn="ctr" eaLnBrk="1" hangingPunct="1">
              <a:spcBef>
                <a:spcPct val="50000"/>
              </a:spcBef>
            </a:pPr>
            <a:r>
              <a:rPr lang="en-US" altLang="en-US" sz="2400" b="1">
                <a:cs typeface="Times New Roman" panose="02020603050405020304" pitchFamily="18" charset="0"/>
              </a:rPr>
              <a:t>Tilt - - if more</a:t>
            </a:r>
            <a:endParaRPr lang="en-US" altLang="en-US" sz="2400">
              <a:latin typeface="Times New Roman" panose="02020603050405020304" pitchFamily="18" charset="0"/>
              <a:cs typeface="Times New Roman" panose="02020603050405020304" pitchFamily="18" charset="0"/>
            </a:endParaRPr>
          </a:p>
          <a:p>
            <a:pPr algn="ctr" eaLnBrk="1" hangingPunct="1">
              <a:spcBef>
                <a:spcPct val="50000"/>
              </a:spcBef>
            </a:pPr>
            <a:r>
              <a:rPr lang="en-US" altLang="en-US" sz="2400" b="1">
                <a:cs typeface="Times New Roman" panose="02020603050405020304" pitchFamily="18" charset="0"/>
              </a:rPr>
              <a:t>Than 1/8” or 3.2 mm </a:t>
            </a:r>
          </a:p>
          <a:p>
            <a:pPr algn="ctr" eaLnBrk="1" hangingPunct="1">
              <a:spcBef>
                <a:spcPct val="50000"/>
              </a:spcBef>
            </a:pPr>
            <a:r>
              <a:rPr lang="en-US" altLang="en-US" sz="3200" b="1" u="sng">
                <a:cs typeface="Times New Roman" panose="02020603050405020304" pitchFamily="18" charset="0"/>
              </a:rPr>
              <a:t>Retake</a:t>
            </a:r>
            <a:r>
              <a:rPr lang="en-US" altLang="en-US" sz="2800" u="sng">
                <a:latin typeface="Times New Roman" panose="02020603050405020304" pitchFamily="18"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33DEF935-D7A5-48BE-B879-4B4C7E2AA63B}"/>
              </a:ext>
            </a:extLst>
          </p:cNvPr>
          <p:cNvSpPr>
            <a:spLocks noGrp="1" noChangeArrowheads="1"/>
          </p:cNvSpPr>
          <p:nvPr>
            <p:ph type="title"/>
          </p:nvPr>
        </p:nvSpPr>
        <p:spPr/>
        <p:txBody>
          <a:bodyPr/>
          <a:lstStyle/>
          <a:p>
            <a:pPr eaLnBrk="1" hangingPunct="1"/>
            <a:r>
              <a:rPr lang="en-US" altLang="en-US" sz="2800"/>
              <a:t>Marking the Base Posterior</a:t>
            </a:r>
            <a:br>
              <a:rPr lang="en-US" altLang="en-US" sz="2800"/>
            </a:br>
            <a:r>
              <a:rPr lang="en-US" altLang="en-US" sz="2000"/>
              <a:t>Right where the dotted lines from the anterior &amp; posterior aspects of the lateral mass meet at the transverse foramen, a slightly more opaque area will be seen in the foramen, dot that area to complete the outlining of the lateral mass. </a:t>
            </a:r>
            <a:endParaRPr lang="en-US" altLang="en-US" sz="2800"/>
          </a:p>
        </p:txBody>
      </p:sp>
      <p:sp>
        <p:nvSpPr>
          <p:cNvPr id="69635" name="AutoShape 3">
            <a:extLst>
              <a:ext uri="{FF2B5EF4-FFF2-40B4-BE49-F238E27FC236}">
                <a16:creationId xmlns:a16="http://schemas.microsoft.com/office/drawing/2014/main" id="{35FF06BB-CD3C-465D-BFD9-458FBE7EDB09}"/>
              </a:ext>
            </a:extLst>
          </p:cNvPr>
          <p:cNvSpPr>
            <a:spLocks noChangeArrowheads="1"/>
          </p:cNvSpPr>
          <p:nvPr/>
        </p:nvSpPr>
        <p:spPr bwMode="auto">
          <a:xfrm>
            <a:off x="5181600" y="57150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9636" name="AutoShape 4">
            <a:extLst>
              <a:ext uri="{FF2B5EF4-FFF2-40B4-BE49-F238E27FC236}">
                <a16:creationId xmlns:a16="http://schemas.microsoft.com/office/drawing/2014/main" id="{5C588838-E068-4A83-A5AE-B672357F2C0E}"/>
              </a:ext>
            </a:extLst>
          </p:cNvPr>
          <p:cNvSpPr>
            <a:spLocks noChangeArrowheads="1"/>
          </p:cNvSpPr>
          <p:nvPr/>
        </p:nvSpPr>
        <p:spPr bwMode="auto">
          <a:xfrm>
            <a:off x="5257800" y="5943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9637" name="AutoShape 5">
            <a:extLst>
              <a:ext uri="{FF2B5EF4-FFF2-40B4-BE49-F238E27FC236}">
                <a16:creationId xmlns:a16="http://schemas.microsoft.com/office/drawing/2014/main" id="{792C477A-5891-4975-85DD-60154E8DD5AE}"/>
              </a:ext>
            </a:extLst>
          </p:cNvPr>
          <p:cNvSpPr>
            <a:spLocks noChangeArrowheads="1"/>
          </p:cNvSpPr>
          <p:nvPr/>
        </p:nvSpPr>
        <p:spPr bwMode="auto">
          <a:xfrm>
            <a:off x="5410200" y="60198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9638" name="AutoShape 6">
            <a:extLst>
              <a:ext uri="{FF2B5EF4-FFF2-40B4-BE49-F238E27FC236}">
                <a16:creationId xmlns:a16="http://schemas.microsoft.com/office/drawing/2014/main" id="{4BA9ECA6-0591-424A-80F6-9AD3B3BB5B1C}"/>
              </a:ext>
            </a:extLst>
          </p:cNvPr>
          <p:cNvSpPr>
            <a:spLocks noChangeArrowheads="1"/>
          </p:cNvSpPr>
          <p:nvPr/>
        </p:nvSpPr>
        <p:spPr bwMode="auto">
          <a:xfrm flipH="1" flipV="1">
            <a:off x="5562600" y="5943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9639" name="AutoShape 7">
            <a:extLst>
              <a:ext uri="{FF2B5EF4-FFF2-40B4-BE49-F238E27FC236}">
                <a16:creationId xmlns:a16="http://schemas.microsoft.com/office/drawing/2014/main" id="{B2AEDD09-4476-48FF-B93A-C7DA4575457B}"/>
              </a:ext>
            </a:extLst>
          </p:cNvPr>
          <p:cNvSpPr>
            <a:spLocks noChangeArrowheads="1"/>
          </p:cNvSpPr>
          <p:nvPr/>
        </p:nvSpPr>
        <p:spPr bwMode="auto">
          <a:xfrm>
            <a:off x="6553200" y="56388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9640" name="AutoShape 8">
            <a:extLst>
              <a:ext uri="{FF2B5EF4-FFF2-40B4-BE49-F238E27FC236}">
                <a16:creationId xmlns:a16="http://schemas.microsoft.com/office/drawing/2014/main" id="{5878B85E-486C-4630-82BF-8E5B831019F9}"/>
              </a:ext>
            </a:extLst>
          </p:cNvPr>
          <p:cNvSpPr>
            <a:spLocks noChangeArrowheads="1"/>
          </p:cNvSpPr>
          <p:nvPr/>
        </p:nvSpPr>
        <p:spPr bwMode="auto">
          <a:xfrm>
            <a:off x="6248400" y="53340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9641" name="AutoShape 9">
            <a:extLst>
              <a:ext uri="{FF2B5EF4-FFF2-40B4-BE49-F238E27FC236}">
                <a16:creationId xmlns:a16="http://schemas.microsoft.com/office/drawing/2014/main" id="{C25DDE92-F7E6-4915-B273-3E984D9D3A86}"/>
              </a:ext>
            </a:extLst>
          </p:cNvPr>
          <p:cNvSpPr>
            <a:spLocks noChangeArrowheads="1"/>
          </p:cNvSpPr>
          <p:nvPr/>
        </p:nvSpPr>
        <p:spPr bwMode="auto">
          <a:xfrm flipV="1">
            <a:off x="6477000" y="5410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9642" name="AutoShape 10">
            <a:extLst>
              <a:ext uri="{FF2B5EF4-FFF2-40B4-BE49-F238E27FC236}">
                <a16:creationId xmlns:a16="http://schemas.microsoft.com/office/drawing/2014/main" id="{38C28097-DC6C-49CE-A955-E2920DCA955D}"/>
              </a:ext>
            </a:extLst>
          </p:cNvPr>
          <p:cNvSpPr>
            <a:spLocks noChangeArrowheads="1"/>
          </p:cNvSpPr>
          <p:nvPr/>
        </p:nvSpPr>
        <p:spPr bwMode="auto">
          <a:xfrm>
            <a:off x="6400800" y="5943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9643" name="AutoShape 11">
            <a:extLst>
              <a:ext uri="{FF2B5EF4-FFF2-40B4-BE49-F238E27FC236}">
                <a16:creationId xmlns:a16="http://schemas.microsoft.com/office/drawing/2014/main" id="{7890A178-C24B-45C2-AD3F-A28713D4D91A}"/>
              </a:ext>
            </a:extLst>
          </p:cNvPr>
          <p:cNvSpPr>
            <a:spLocks noChangeArrowheads="1"/>
          </p:cNvSpPr>
          <p:nvPr/>
        </p:nvSpPr>
        <p:spPr bwMode="auto">
          <a:xfrm flipV="1">
            <a:off x="6248400" y="5943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9644" name="AutoShape 12">
            <a:extLst>
              <a:ext uri="{FF2B5EF4-FFF2-40B4-BE49-F238E27FC236}">
                <a16:creationId xmlns:a16="http://schemas.microsoft.com/office/drawing/2014/main" id="{F91F4F4C-01A2-451A-91A6-2277D6B0E163}"/>
              </a:ext>
            </a:extLst>
          </p:cNvPr>
          <p:cNvSpPr>
            <a:spLocks noChangeArrowheads="1"/>
          </p:cNvSpPr>
          <p:nvPr/>
        </p:nvSpPr>
        <p:spPr bwMode="auto">
          <a:xfrm flipH="1" flipV="1">
            <a:off x="6096000" y="5562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9645" name="AutoShape 13">
            <a:extLst>
              <a:ext uri="{FF2B5EF4-FFF2-40B4-BE49-F238E27FC236}">
                <a16:creationId xmlns:a16="http://schemas.microsoft.com/office/drawing/2014/main" id="{1A9534AF-887B-48DF-9228-C3AA4FB0A83A}"/>
              </a:ext>
            </a:extLst>
          </p:cNvPr>
          <p:cNvSpPr>
            <a:spLocks noChangeArrowheads="1"/>
          </p:cNvSpPr>
          <p:nvPr/>
        </p:nvSpPr>
        <p:spPr bwMode="auto">
          <a:xfrm>
            <a:off x="5638800" y="5562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9646" name="AutoShape 14">
            <a:extLst>
              <a:ext uri="{FF2B5EF4-FFF2-40B4-BE49-F238E27FC236}">
                <a16:creationId xmlns:a16="http://schemas.microsoft.com/office/drawing/2014/main" id="{F5AA454D-9ECA-44B0-8645-268CFEEA2CAB}"/>
              </a:ext>
            </a:extLst>
          </p:cNvPr>
          <p:cNvSpPr>
            <a:spLocks noChangeArrowheads="1"/>
          </p:cNvSpPr>
          <p:nvPr/>
        </p:nvSpPr>
        <p:spPr bwMode="auto">
          <a:xfrm>
            <a:off x="6553200" y="5867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9647" name="AutoShape 15">
            <a:extLst>
              <a:ext uri="{FF2B5EF4-FFF2-40B4-BE49-F238E27FC236}">
                <a16:creationId xmlns:a16="http://schemas.microsoft.com/office/drawing/2014/main" id="{31DE878B-E91A-4B4C-A15A-D17F79A50A6D}"/>
              </a:ext>
            </a:extLst>
          </p:cNvPr>
          <p:cNvSpPr>
            <a:spLocks noChangeArrowheads="1"/>
          </p:cNvSpPr>
          <p:nvPr/>
        </p:nvSpPr>
        <p:spPr bwMode="auto">
          <a:xfrm>
            <a:off x="5257800" y="5486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9648" name="AutoShape 16">
            <a:extLst>
              <a:ext uri="{FF2B5EF4-FFF2-40B4-BE49-F238E27FC236}">
                <a16:creationId xmlns:a16="http://schemas.microsoft.com/office/drawing/2014/main" id="{5FD381D5-B2BB-42F0-B40E-8388BF033A6A}"/>
              </a:ext>
            </a:extLst>
          </p:cNvPr>
          <p:cNvSpPr>
            <a:spLocks noChangeArrowheads="1"/>
          </p:cNvSpPr>
          <p:nvPr/>
        </p:nvSpPr>
        <p:spPr bwMode="auto">
          <a:xfrm flipV="1">
            <a:off x="5410200" y="5410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69649" name="Picture 17" descr="BP6">
            <a:extLst>
              <a:ext uri="{FF2B5EF4-FFF2-40B4-BE49-F238E27FC236}">
                <a16:creationId xmlns:a16="http://schemas.microsoft.com/office/drawing/2014/main" id="{C641255B-0EF1-4802-885C-0FCC4401ACC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124" r="2412" b="13007"/>
          <a:stretch>
            <a:fillRect/>
          </a:stretch>
        </p:blipFill>
        <p:spPr>
          <a:xfrm>
            <a:off x="3810000" y="2051050"/>
            <a:ext cx="4495800" cy="4806950"/>
          </a:xfrm>
          <a:noFill/>
        </p:spPr>
      </p:pic>
      <p:sp>
        <p:nvSpPr>
          <p:cNvPr id="69650" name="Rectangle 18">
            <a:extLst>
              <a:ext uri="{FF2B5EF4-FFF2-40B4-BE49-F238E27FC236}">
                <a16:creationId xmlns:a16="http://schemas.microsoft.com/office/drawing/2014/main" id="{816E8AD6-0B32-4BCD-9162-7D8052CCB087}"/>
              </a:ext>
            </a:extLst>
          </p:cNvPr>
          <p:cNvSpPr>
            <a:spLocks noChangeArrowheads="1"/>
          </p:cNvSpPr>
          <p:nvPr/>
        </p:nvSpPr>
        <p:spPr bwMode="auto">
          <a:xfrm>
            <a:off x="-838200" y="8686800"/>
            <a:ext cx="76200" cy="76200"/>
          </a:xfrm>
          <a:prstGeom prst="rect">
            <a:avLst/>
          </a:prstGeom>
          <a:solidFill>
            <a:schemeClr val="accent1"/>
          </a:solidFill>
          <a:ln w="12700">
            <a:solidFill>
              <a:schemeClr val="tx1"/>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BLR">
            <a:extLst>
              <a:ext uri="{FF2B5EF4-FFF2-40B4-BE49-F238E27FC236}">
                <a16:creationId xmlns:a16="http://schemas.microsoft.com/office/drawing/2014/main" id="{A83A2B39-9A31-4CF5-83EA-B9073FDAC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85801"/>
            <a:ext cx="76962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Oval 3">
            <a:extLst>
              <a:ext uri="{FF2B5EF4-FFF2-40B4-BE49-F238E27FC236}">
                <a16:creationId xmlns:a16="http://schemas.microsoft.com/office/drawing/2014/main" id="{0041C9C5-98E6-4078-A7D8-558B2D2EAAE3}"/>
              </a:ext>
            </a:extLst>
          </p:cNvPr>
          <p:cNvSpPr>
            <a:spLocks noChangeArrowheads="1"/>
          </p:cNvSpPr>
          <p:nvPr/>
        </p:nvSpPr>
        <p:spPr bwMode="auto">
          <a:xfrm>
            <a:off x="5486400" y="1981200"/>
            <a:ext cx="304800" cy="3048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0660" name="Oval 4">
            <a:extLst>
              <a:ext uri="{FF2B5EF4-FFF2-40B4-BE49-F238E27FC236}">
                <a16:creationId xmlns:a16="http://schemas.microsoft.com/office/drawing/2014/main" id="{9BB15888-0C12-4B75-826E-029004F3EEF6}"/>
              </a:ext>
            </a:extLst>
          </p:cNvPr>
          <p:cNvSpPr>
            <a:spLocks noChangeArrowheads="1"/>
          </p:cNvSpPr>
          <p:nvPr/>
        </p:nvSpPr>
        <p:spPr bwMode="auto">
          <a:xfrm>
            <a:off x="4495800" y="3505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0661" name="Line 5">
            <a:extLst>
              <a:ext uri="{FF2B5EF4-FFF2-40B4-BE49-F238E27FC236}">
                <a16:creationId xmlns:a16="http://schemas.microsoft.com/office/drawing/2014/main" id="{9C42B7D9-1E4C-4181-A1E5-4702C9B1CCF1}"/>
              </a:ext>
            </a:extLst>
          </p:cNvPr>
          <p:cNvSpPr>
            <a:spLocks noChangeShapeType="1"/>
          </p:cNvSpPr>
          <p:nvPr/>
        </p:nvSpPr>
        <p:spPr bwMode="auto">
          <a:xfrm flipH="1">
            <a:off x="4572000" y="2133600"/>
            <a:ext cx="10668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62" name="Freeform 6">
            <a:extLst>
              <a:ext uri="{FF2B5EF4-FFF2-40B4-BE49-F238E27FC236}">
                <a16:creationId xmlns:a16="http://schemas.microsoft.com/office/drawing/2014/main" id="{761A866C-09E7-4C06-B840-8A780A07CEBF}"/>
              </a:ext>
            </a:extLst>
          </p:cNvPr>
          <p:cNvSpPr>
            <a:spLocks/>
          </p:cNvSpPr>
          <p:nvPr/>
        </p:nvSpPr>
        <p:spPr bwMode="auto">
          <a:xfrm rot="580802">
            <a:off x="5473700" y="1981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solidFill>
            <a:srgbClr val="04FA10"/>
          </a:solidFill>
          <a:ln w="57150" cmpd="sng">
            <a:solidFill>
              <a:schemeClr val="tx1"/>
            </a:solidFill>
            <a:round/>
            <a:headEnd/>
            <a:tailEnd/>
          </a:ln>
        </p:spPr>
        <p:txBody>
          <a:bodyPr wrap="none" anchor="ctr"/>
          <a:lstStyle/>
          <a:p>
            <a:endParaRPr lang="en-US"/>
          </a:p>
        </p:txBody>
      </p:sp>
      <p:sp>
        <p:nvSpPr>
          <p:cNvPr id="70663" name="Text Box 7">
            <a:extLst>
              <a:ext uri="{FF2B5EF4-FFF2-40B4-BE49-F238E27FC236}">
                <a16:creationId xmlns:a16="http://schemas.microsoft.com/office/drawing/2014/main" id="{C85CF6EC-1E6A-42E1-B552-88DE501F45D2}"/>
              </a:ext>
            </a:extLst>
          </p:cNvPr>
          <p:cNvSpPr txBox="1">
            <a:spLocks noChangeArrowheads="1"/>
          </p:cNvSpPr>
          <p:nvPr/>
        </p:nvSpPr>
        <p:spPr bwMode="auto">
          <a:xfrm>
            <a:off x="3048001" y="5903913"/>
            <a:ext cx="761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3300"/>
                </a:solidFill>
              </a:rPr>
              <a:t>Connect lateral edge of lateral mass at transverse foramen. </a:t>
            </a:r>
          </a:p>
        </p:txBody>
      </p:sp>
      <p:sp>
        <p:nvSpPr>
          <p:cNvPr id="70664" name="Freeform 8">
            <a:extLst>
              <a:ext uri="{FF2B5EF4-FFF2-40B4-BE49-F238E27FC236}">
                <a16:creationId xmlns:a16="http://schemas.microsoft.com/office/drawing/2014/main" id="{410FDD79-C166-4508-AFC3-B20303783EA5}"/>
              </a:ext>
            </a:extLst>
          </p:cNvPr>
          <p:cNvSpPr>
            <a:spLocks/>
          </p:cNvSpPr>
          <p:nvPr/>
        </p:nvSpPr>
        <p:spPr bwMode="auto">
          <a:xfrm>
            <a:off x="3810000" y="3429000"/>
            <a:ext cx="685800" cy="469900"/>
          </a:xfrm>
          <a:custGeom>
            <a:avLst/>
            <a:gdLst>
              <a:gd name="T0" fmla="*/ 2147483647 w 432"/>
              <a:gd name="T1" fmla="*/ 2147483647 h 296"/>
              <a:gd name="T2" fmla="*/ 2147483647 w 432"/>
              <a:gd name="T3" fmla="*/ 2147483647 h 296"/>
              <a:gd name="T4" fmla="*/ 2147483647 w 432"/>
              <a:gd name="T5" fmla="*/ 2147483647 h 296"/>
              <a:gd name="T6" fmla="*/ 2147483647 w 432"/>
              <a:gd name="T7" fmla="*/ 2147483647 h 296"/>
              <a:gd name="T8" fmla="*/ 0 w 432"/>
              <a:gd name="T9" fmla="*/ 0 h 296"/>
              <a:gd name="T10" fmla="*/ 0 60000 65536"/>
              <a:gd name="T11" fmla="*/ 0 60000 65536"/>
              <a:gd name="T12" fmla="*/ 0 60000 65536"/>
              <a:gd name="T13" fmla="*/ 0 60000 65536"/>
              <a:gd name="T14" fmla="*/ 0 60000 65536"/>
              <a:gd name="T15" fmla="*/ 0 w 432"/>
              <a:gd name="T16" fmla="*/ 0 h 296"/>
              <a:gd name="T17" fmla="*/ 432 w 432"/>
              <a:gd name="T18" fmla="*/ 296 h 296"/>
            </a:gdLst>
            <a:ahLst/>
            <a:cxnLst>
              <a:cxn ang="T10">
                <a:pos x="T0" y="T1"/>
              </a:cxn>
              <a:cxn ang="T11">
                <a:pos x="T2" y="T3"/>
              </a:cxn>
              <a:cxn ang="T12">
                <a:pos x="T4" y="T5"/>
              </a:cxn>
              <a:cxn ang="T13">
                <a:pos x="T6" y="T7"/>
              </a:cxn>
              <a:cxn ang="T14">
                <a:pos x="T8" y="T9"/>
              </a:cxn>
            </a:cxnLst>
            <a:rect l="T15" t="T16" r="T17" b="T18"/>
            <a:pathLst>
              <a:path w="432" h="296">
                <a:moveTo>
                  <a:pt x="432" y="192"/>
                </a:moveTo>
                <a:cubicBezTo>
                  <a:pt x="384" y="236"/>
                  <a:pt x="336" y="280"/>
                  <a:pt x="288" y="288"/>
                </a:cubicBezTo>
                <a:cubicBezTo>
                  <a:pt x="240" y="296"/>
                  <a:pt x="184" y="272"/>
                  <a:pt x="144" y="240"/>
                </a:cubicBezTo>
                <a:cubicBezTo>
                  <a:pt x="104" y="208"/>
                  <a:pt x="72" y="136"/>
                  <a:pt x="48" y="96"/>
                </a:cubicBezTo>
                <a:cubicBezTo>
                  <a:pt x="24" y="56"/>
                  <a:pt x="8" y="16"/>
                  <a:pt x="0" y="0"/>
                </a:cubicBezTo>
              </a:path>
            </a:pathLst>
          </a:custGeom>
          <a:noFill/>
          <a:ln w="7620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665" name="Freeform 9">
            <a:extLst>
              <a:ext uri="{FF2B5EF4-FFF2-40B4-BE49-F238E27FC236}">
                <a16:creationId xmlns:a16="http://schemas.microsoft.com/office/drawing/2014/main" id="{F663A7FA-04A8-4446-9E33-24944C6A8EF2}"/>
              </a:ext>
            </a:extLst>
          </p:cNvPr>
          <p:cNvSpPr>
            <a:spLocks/>
          </p:cNvSpPr>
          <p:nvPr/>
        </p:nvSpPr>
        <p:spPr bwMode="auto">
          <a:xfrm>
            <a:off x="3810000" y="1524000"/>
            <a:ext cx="1295400" cy="1143000"/>
          </a:xfrm>
          <a:custGeom>
            <a:avLst/>
            <a:gdLst>
              <a:gd name="T0" fmla="*/ 2147483647 w 816"/>
              <a:gd name="T1" fmla="*/ 0 h 720"/>
              <a:gd name="T2" fmla="*/ 2147483647 w 816"/>
              <a:gd name="T3" fmla="*/ 2147483647 h 720"/>
              <a:gd name="T4" fmla="*/ 2147483647 w 816"/>
              <a:gd name="T5" fmla="*/ 2147483647 h 720"/>
              <a:gd name="T6" fmla="*/ 2147483647 w 816"/>
              <a:gd name="T7" fmla="*/ 2147483647 h 720"/>
              <a:gd name="T8" fmla="*/ 0 w 816"/>
              <a:gd name="T9" fmla="*/ 2147483647 h 720"/>
              <a:gd name="T10" fmla="*/ 0 60000 65536"/>
              <a:gd name="T11" fmla="*/ 0 60000 65536"/>
              <a:gd name="T12" fmla="*/ 0 60000 65536"/>
              <a:gd name="T13" fmla="*/ 0 60000 65536"/>
              <a:gd name="T14" fmla="*/ 0 60000 65536"/>
              <a:gd name="T15" fmla="*/ 0 w 816"/>
              <a:gd name="T16" fmla="*/ 0 h 720"/>
              <a:gd name="T17" fmla="*/ 816 w 816"/>
              <a:gd name="T18" fmla="*/ 720 h 720"/>
            </a:gdLst>
            <a:ahLst/>
            <a:cxnLst>
              <a:cxn ang="T10">
                <a:pos x="T0" y="T1"/>
              </a:cxn>
              <a:cxn ang="T11">
                <a:pos x="T2" y="T3"/>
              </a:cxn>
              <a:cxn ang="T12">
                <a:pos x="T4" y="T5"/>
              </a:cxn>
              <a:cxn ang="T13">
                <a:pos x="T6" y="T7"/>
              </a:cxn>
              <a:cxn ang="T14">
                <a:pos x="T8" y="T9"/>
              </a:cxn>
            </a:cxnLst>
            <a:rect l="T15" t="T16" r="T17" b="T18"/>
            <a:pathLst>
              <a:path w="816" h="720">
                <a:moveTo>
                  <a:pt x="816" y="0"/>
                </a:moveTo>
                <a:cubicBezTo>
                  <a:pt x="728" y="52"/>
                  <a:pt x="640" y="104"/>
                  <a:pt x="576" y="144"/>
                </a:cubicBezTo>
                <a:cubicBezTo>
                  <a:pt x="512" y="184"/>
                  <a:pt x="512" y="160"/>
                  <a:pt x="432" y="240"/>
                </a:cubicBezTo>
                <a:cubicBezTo>
                  <a:pt x="352" y="320"/>
                  <a:pt x="168" y="544"/>
                  <a:pt x="96" y="624"/>
                </a:cubicBezTo>
                <a:cubicBezTo>
                  <a:pt x="24" y="704"/>
                  <a:pt x="16" y="704"/>
                  <a:pt x="0" y="720"/>
                </a:cubicBezTo>
              </a:path>
            </a:pathLst>
          </a:custGeom>
          <a:noFill/>
          <a:ln w="7620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666" name="Freeform 10">
            <a:extLst>
              <a:ext uri="{FF2B5EF4-FFF2-40B4-BE49-F238E27FC236}">
                <a16:creationId xmlns:a16="http://schemas.microsoft.com/office/drawing/2014/main" id="{84258A95-10BE-4ED3-AD27-6C9BB25F3A72}"/>
              </a:ext>
            </a:extLst>
          </p:cNvPr>
          <p:cNvSpPr>
            <a:spLocks/>
          </p:cNvSpPr>
          <p:nvPr/>
        </p:nvSpPr>
        <p:spPr bwMode="auto">
          <a:xfrm>
            <a:off x="3721100" y="2819400"/>
            <a:ext cx="88900" cy="533400"/>
          </a:xfrm>
          <a:custGeom>
            <a:avLst/>
            <a:gdLst>
              <a:gd name="T0" fmla="*/ 2147483647 w 56"/>
              <a:gd name="T1" fmla="*/ 0 h 336"/>
              <a:gd name="T2" fmla="*/ 2147483647 w 56"/>
              <a:gd name="T3" fmla="*/ 2147483647 h 336"/>
              <a:gd name="T4" fmla="*/ 2147483647 w 56"/>
              <a:gd name="T5" fmla="*/ 2147483647 h 336"/>
              <a:gd name="T6" fmla="*/ 2147483647 w 56"/>
              <a:gd name="T7" fmla="*/ 2147483647 h 336"/>
              <a:gd name="T8" fmla="*/ 2147483647 w 56"/>
              <a:gd name="T9" fmla="*/ 2147483647 h 336"/>
              <a:gd name="T10" fmla="*/ 0 60000 65536"/>
              <a:gd name="T11" fmla="*/ 0 60000 65536"/>
              <a:gd name="T12" fmla="*/ 0 60000 65536"/>
              <a:gd name="T13" fmla="*/ 0 60000 65536"/>
              <a:gd name="T14" fmla="*/ 0 60000 65536"/>
              <a:gd name="T15" fmla="*/ 0 w 56"/>
              <a:gd name="T16" fmla="*/ 0 h 336"/>
              <a:gd name="T17" fmla="*/ 56 w 56"/>
              <a:gd name="T18" fmla="*/ 336 h 336"/>
            </a:gdLst>
            <a:ahLst/>
            <a:cxnLst>
              <a:cxn ang="T10">
                <a:pos x="T0" y="T1"/>
              </a:cxn>
              <a:cxn ang="T11">
                <a:pos x="T2" y="T3"/>
              </a:cxn>
              <a:cxn ang="T12">
                <a:pos x="T4" y="T5"/>
              </a:cxn>
              <a:cxn ang="T13">
                <a:pos x="T6" y="T7"/>
              </a:cxn>
              <a:cxn ang="T14">
                <a:pos x="T8" y="T9"/>
              </a:cxn>
            </a:cxnLst>
            <a:rect l="T15" t="T16" r="T17" b="T18"/>
            <a:pathLst>
              <a:path w="56" h="336">
                <a:moveTo>
                  <a:pt x="8" y="0"/>
                </a:moveTo>
                <a:cubicBezTo>
                  <a:pt x="8" y="32"/>
                  <a:pt x="8" y="64"/>
                  <a:pt x="8" y="96"/>
                </a:cubicBezTo>
                <a:cubicBezTo>
                  <a:pt x="8" y="128"/>
                  <a:pt x="8" y="168"/>
                  <a:pt x="8" y="192"/>
                </a:cubicBezTo>
                <a:cubicBezTo>
                  <a:pt x="8" y="216"/>
                  <a:pt x="0" y="216"/>
                  <a:pt x="8" y="240"/>
                </a:cubicBezTo>
                <a:cubicBezTo>
                  <a:pt x="16" y="264"/>
                  <a:pt x="48" y="320"/>
                  <a:pt x="56" y="336"/>
                </a:cubicBezTo>
              </a:path>
            </a:pathLst>
          </a:custGeom>
          <a:noFill/>
          <a:ln w="76200" cap="flat" cmpd="sng">
            <a:solidFill>
              <a:schemeClr val="accent2"/>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DeKoyerBP2">
            <a:extLst>
              <a:ext uri="{FF2B5EF4-FFF2-40B4-BE49-F238E27FC236}">
                <a16:creationId xmlns:a16="http://schemas.microsoft.com/office/drawing/2014/main" id="{34061D62-980D-45B1-B9F5-1CEAC2275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41288"/>
            <a:ext cx="52832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Oval 3">
            <a:extLst>
              <a:ext uri="{FF2B5EF4-FFF2-40B4-BE49-F238E27FC236}">
                <a16:creationId xmlns:a16="http://schemas.microsoft.com/office/drawing/2014/main" id="{DB2FA157-82BA-4544-8C8D-CDA6305A7471}"/>
              </a:ext>
            </a:extLst>
          </p:cNvPr>
          <p:cNvSpPr>
            <a:spLocks noChangeArrowheads="1"/>
          </p:cNvSpPr>
          <p:nvPr/>
        </p:nvSpPr>
        <p:spPr bwMode="auto">
          <a:xfrm>
            <a:off x="6046788" y="4524375"/>
            <a:ext cx="76200" cy="76200"/>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72708" name="Oval 4">
            <a:extLst>
              <a:ext uri="{FF2B5EF4-FFF2-40B4-BE49-F238E27FC236}">
                <a16:creationId xmlns:a16="http://schemas.microsoft.com/office/drawing/2014/main" id="{33459CDE-7E36-447D-AE2D-059D757395A9}"/>
              </a:ext>
            </a:extLst>
          </p:cNvPr>
          <p:cNvSpPr>
            <a:spLocks noChangeArrowheads="1"/>
          </p:cNvSpPr>
          <p:nvPr/>
        </p:nvSpPr>
        <p:spPr bwMode="auto">
          <a:xfrm>
            <a:off x="5670550" y="5133975"/>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2709" name="Freeform 5">
            <a:extLst>
              <a:ext uri="{FF2B5EF4-FFF2-40B4-BE49-F238E27FC236}">
                <a16:creationId xmlns:a16="http://schemas.microsoft.com/office/drawing/2014/main" id="{EAB45583-C94C-46E3-9953-6423337D432D}"/>
              </a:ext>
            </a:extLst>
          </p:cNvPr>
          <p:cNvSpPr>
            <a:spLocks/>
          </p:cNvSpPr>
          <p:nvPr/>
        </p:nvSpPr>
        <p:spPr bwMode="auto">
          <a:xfrm>
            <a:off x="5334000" y="4953000"/>
            <a:ext cx="457200" cy="266700"/>
          </a:xfrm>
          <a:custGeom>
            <a:avLst/>
            <a:gdLst>
              <a:gd name="T0" fmla="*/ 2147483647 w 288"/>
              <a:gd name="T1" fmla="*/ 2147483647 h 168"/>
              <a:gd name="T2" fmla="*/ 2147483647 w 288"/>
              <a:gd name="T3" fmla="*/ 2147483647 h 168"/>
              <a:gd name="T4" fmla="*/ 2147483647 w 288"/>
              <a:gd name="T5" fmla="*/ 2147483647 h 168"/>
              <a:gd name="T6" fmla="*/ 0 w 288"/>
              <a:gd name="T7" fmla="*/ 0 h 168"/>
              <a:gd name="T8" fmla="*/ 0 60000 65536"/>
              <a:gd name="T9" fmla="*/ 0 60000 65536"/>
              <a:gd name="T10" fmla="*/ 0 60000 65536"/>
              <a:gd name="T11" fmla="*/ 0 60000 65536"/>
              <a:gd name="T12" fmla="*/ 0 w 288"/>
              <a:gd name="T13" fmla="*/ 0 h 168"/>
              <a:gd name="T14" fmla="*/ 288 w 288"/>
              <a:gd name="T15" fmla="*/ 168 h 168"/>
            </a:gdLst>
            <a:ahLst/>
            <a:cxnLst>
              <a:cxn ang="T8">
                <a:pos x="T0" y="T1"/>
              </a:cxn>
              <a:cxn ang="T9">
                <a:pos x="T2" y="T3"/>
              </a:cxn>
              <a:cxn ang="T10">
                <a:pos x="T4" y="T5"/>
              </a:cxn>
              <a:cxn ang="T11">
                <a:pos x="T6" y="T7"/>
              </a:cxn>
            </a:cxnLst>
            <a:rect l="T12" t="T13" r="T14" b="T15"/>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10" name="Freeform 6">
            <a:extLst>
              <a:ext uri="{FF2B5EF4-FFF2-40B4-BE49-F238E27FC236}">
                <a16:creationId xmlns:a16="http://schemas.microsoft.com/office/drawing/2014/main" id="{9E6ED3BE-BE31-44C7-8599-15DE178CBB82}"/>
              </a:ext>
            </a:extLst>
          </p:cNvPr>
          <p:cNvSpPr>
            <a:spLocks/>
          </p:cNvSpPr>
          <p:nvPr/>
        </p:nvSpPr>
        <p:spPr bwMode="auto">
          <a:xfrm>
            <a:off x="5365750" y="4283075"/>
            <a:ext cx="762000" cy="482600"/>
          </a:xfrm>
          <a:custGeom>
            <a:avLst/>
            <a:gdLst>
              <a:gd name="T0" fmla="*/ 2147483647 w 480"/>
              <a:gd name="T1" fmla="*/ 2147483647 h 304"/>
              <a:gd name="T2" fmla="*/ 2147483647 w 480"/>
              <a:gd name="T3" fmla="*/ 2147483647 h 304"/>
              <a:gd name="T4" fmla="*/ 2147483647 w 480"/>
              <a:gd name="T5" fmla="*/ 2147483647 h 304"/>
              <a:gd name="T6" fmla="*/ 0 w 480"/>
              <a:gd name="T7" fmla="*/ 2147483647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11" name="Freeform 7">
            <a:extLst>
              <a:ext uri="{FF2B5EF4-FFF2-40B4-BE49-F238E27FC236}">
                <a16:creationId xmlns:a16="http://schemas.microsoft.com/office/drawing/2014/main" id="{C8F635D8-11C1-4749-8A11-41C3D5D6F659}"/>
              </a:ext>
            </a:extLst>
          </p:cNvPr>
          <p:cNvSpPr>
            <a:spLocks/>
          </p:cNvSpPr>
          <p:nvPr/>
        </p:nvSpPr>
        <p:spPr bwMode="auto">
          <a:xfrm>
            <a:off x="5334000" y="4724400"/>
            <a:ext cx="76200" cy="228600"/>
          </a:xfrm>
          <a:custGeom>
            <a:avLst/>
            <a:gdLst>
              <a:gd name="T0" fmla="*/ 0 w 48"/>
              <a:gd name="T1" fmla="*/ 2147483647 h 144"/>
              <a:gd name="T2" fmla="*/ 2147483647 w 48"/>
              <a:gd name="T3" fmla="*/ 0 h 144"/>
              <a:gd name="T4" fmla="*/ 0 60000 65536"/>
              <a:gd name="T5" fmla="*/ 0 60000 65536"/>
              <a:gd name="T6" fmla="*/ 0 w 48"/>
              <a:gd name="T7" fmla="*/ 0 h 144"/>
              <a:gd name="T8" fmla="*/ 48 w 48"/>
              <a:gd name="T9" fmla="*/ 144 h 144"/>
            </a:gdLst>
            <a:ahLst/>
            <a:cxnLst>
              <a:cxn ang="T4">
                <a:pos x="T0" y="T1"/>
              </a:cxn>
              <a:cxn ang="T5">
                <a:pos x="T2" y="T3"/>
              </a:cxn>
            </a:cxnLst>
            <a:rect l="T6" t="T7" r="T8" b="T9"/>
            <a:pathLst>
              <a:path w="48" h="144">
                <a:moveTo>
                  <a:pt x="0" y="144"/>
                </a:moveTo>
                <a:cubicBezTo>
                  <a:pt x="20" y="84"/>
                  <a:pt x="40" y="24"/>
                  <a:pt x="48" y="0"/>
                </a:cubicBezTo>
              </a:path>
            </a:pathLst>
          </a:custGeom>
          <a:noFill/>
          <a:ln w="19050" cap="flat" cmpd="sng">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712" name="Line 8">
            <a:extLst>
              <a:ext uri="{FF2B5EF4-FFF2-40B4-BE49-F238E27FC236}">
                <a16:creationId xmlns:a16="http://schemas.microsoft.com/office/drawing/2014/main" id="{A2B30B5F-2F49-485C-94B1-74B1064F1DBE}"/>
              </a:ext>
            </a:extLst>
          </p:cNvPr>
          <p:cNvSpPr>
            <a:spLocks noChangeShapeType="1"/>
          </p:cNvSpPr>
          <p:nvPr/>
        </p:nvSpPr>
        <p:spPr bwMode="auto">
          <a:xfrm flipH="1">
            <a:off x="5746750" y="4562476"/>
            <a:ext cx="338138" cy="612775"/>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13" name="Line 9">
            <a:extLst>
              <a:ext uri="{FF2B5EF4-FFF2-40B4-BE49-F238E27FC236}">
                <a16:creationId xmlns:a16="http://schemas.microsoft.com/office/drawing/2014/main" id="{FFBE71FE-6FD0-40FB-A6AA-67CA60474100}"/>
              </a:ext>
            </a:extLst>
          </p:cNvPr>
          <p:cNvSpPr>
            <a:spLocks noChangeShapeType="1"/>
          </p:cNvSpPr>
          <p:nvPr/>
        </p:nvSpPr>
        <p:spPr bwMode="auto">
          <a:xfrm>
            <a:off x="5867400" y="5105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11F8C1FB-A569-4064-8035-8E7086B8AA19}"/>
              </a:ext>
            </a:extLst>
          </p:cNvPr>
          <p:cNvSpPr>
            <a:spLocks noGrp="1" noChangeArrowheads="1"/>
          </p:cNvSpPr>
          <p:nvPr>
            <p:ph type="title"/>
          </p:nvPr>
        </p:nvSpPr>
        <p:spPr>
          <a:xfrm>
            <a:off x="1981200" y="322264"/>
            <a:ext cx="8077200" cy="1095375"/>
          </a:xfrm>
        </p:spPr>
        <p:txBody>
          <a:bodyPr>
            <a:normAutofit fontScale="90000"/>
          </a:bodyPr>
          <a:lstStyle/>
          <a:p>
            <a:pPr eaLnBrk="1" hangingPunct="1"/>
            <a:r>
              <a:rPr lang="en-US" altLang="en-US" sz="2800"/>
              <a:t>Marking the Base Posterior</a:t>
            </a:r>
            <a:br>
              <a:rPr lang="en-US" altLang="en-US" sz="2800"/>
            </a:br>
            <a:r>
              <a:rPr lang="en-US" altLang="en-US" sz="2000"/>
              <a:t>Draw a line perpendicular from anterior point 1 on R. &amp; L. laterally until the line meets the lateral mass outer margin you just outlined. Where this line touches the lateral mass line represents anterior point 2. Do not go beyond the margin.  Draw a similar line off of posterior point 1. to meet the lateral mass outer margin and posterior point 2.</a:t>
            </a:r>
            <a:endParaRPr lang="en-US" altLang="en-US" sz="2800"/>
          </a:p>
        </p:txBody>
      </p:sp>
      <p:sp>
        <p:nvSpPr>
          <p:cNvPr id="73731" name="AutoShape 3">
            <a:extLst>
              <a:ext uri="{FF2B5EF4-FFF2-40B4-BE49-F238E27FC236}">
                <a16:creationId xmlns:a16="http://schemas.microsoft.com/office/drawing/2014/main" id="{C20DE780-6BD0-4B04-889B-4A4A775F4038}"/>
              </a:ext>
            </a:extLst>
          </p:cNvPr>
          <p:cNvSpPr>
            <a:spLocks noChangeArrowheads="1"/>
          </p:cNvSpPr>
          <p:nvPr/>
        </p:nvSpPr>
        <p:spPr bwMode="auto">
          <a:xfrm flipH="1" flipV="1">
            <a:off x="6629400" y="5943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3732" name="AutoShape 4">
            <a:extLst>
              <a:ext uri="{FF2B5EF4-FFF2-40B4-BE49-F238E27FC236}">
                <a16:creationId xmlns:a16="http://schemas.microsoft.com/office/drawing/2014/main" id="{C39034E2-66E5-4C0B-8EB9-8723DAA6267B}"/>
              </a:ext>
            </a:extLst>
          </p:cNvPr>
          <p:cNvSpPr>
            <a:spLocks noChangeArrowheads="1"/>
          </p:cNvSpPr>
          <p:nvPr/>
        </p:nvSpPr>
        <p:spPr bwMode="auto">
          <a:xfrm>
            <a:off x="5486400" y="5867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3733" name="AutoShape 5">
            <a:extLst>
              <a:ext uri="{FF2B5EF4-FFF2-40B4-BE49-F238E27FC236}">
                <a16:creationId xmlns:a16="http://schemas.microsoft.com/office/drawing/2014/main" id="{3306CD55-AC35-4D5C-994E-D188777B63EA}"/>
              </a:ext>
            </a:extLst>
          </p:cNvPr>
          <p:cNvSpPr>
            <a:spLocks noChangeArrowheads="1"/>
          </p:cNvSpPr>
          <p:nvPr/>
        </p:nvSpPr>
        <p:spPr bwMode="auto">
          <a:xfrm>
            <a:off x="5867400" y="5486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3734" name="AutoShape 6">
            <a:extLst>
              <a:ext uri="{FF2B5EF4-FFF2-40B4-BE49-F238E27FC236}">
                <a16:creationId xmlns:a16="http://schemas.microsoft.com/office/drawing/2014/main" id="{5BEACB5C-93B0-485D-8638-E648BD872971}"/>
              </a:ext>
            </a:extLst>
          </p:cNvPr>
          <p:cNvSpPr>
            <a:spLocks noChangeArrowheads="1"/>
          </p:cNvSpPr>
          <p:nvPr/>
        </p:nvSpPr>
        <p:spPr bwMode="auto">
          <a:xfrm>
            <a:off x="5562600" y="5943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3735" name="AutoShape 7">
            <a:extLst>
              <a:ext uri="{FF2B5EF4-FFF2-40B4-BE49-F238E27FC236}">
                <a16:creationId xmlns:a16="http://schemas.microsoft.com/office/drawing/2014/main" id="{37BB4A15-BD57-4828-9EB5-E1796C05CC98}"/>
              </a:ext>
            </a:extLst>
          </p:cNvPr>
          <p:cNvSpPr>
            <a:spLocks noChangeArrowheads="1"/>
          </p:cNvSpPr>
          <p:nvPr/>
        </p:nvSpPr>
        <p:spPr bwMode="auto">
          <a:xfrm>
            <a:off x="6324600" y="5486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3736" name="AutoShape 8">
            <a:extLst>
              <a:ext uri="{FF2B5EF4-FFF2-40B4-BE49-F238E27FC236}">
                <a16:creationId xmlns:a16="http://schemas.microsoft.com/office/drawing/2014/main" id="{51DFB83F-EB6F-4558-AC96-72D704414D03}"/>
              </a:ext>
            </a:extLst>
          </p:cNvPr>
          <p:cNvSpPr>
            <a:spLocks noChangeArrowheads="1"/>
          </p:cNvSpPr>
          <p:nvPr/>
        </p:nvSpPr>
        <p:spPr bwMode="auto">
          <a:xfrm>
            <a:off x="6781800" y="5791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3737" name="AutoShape 9">
            <a:extLst>
              <a:ext uri="{FF2B5EF4-FFF2-40B4-BE49-F238E27FC236}">
                <a16:creationId xmlns:a16="http://schemas.microsoft.com/office/drawing/2014/main" id="{E206C4A8-24B1-446C-A0B9-86EF883CABF2}"/>
              </a:ext>
            </a:extLst>
          </p:cNvPr>
          <p:cNvSpPr>
            <a:spLocks noChangeArrowheads="1"/>
          </p:cNvSpPr>
          <p:nvPr/>
        </p:nvSpPr>
        <p:spPr bwMode="auto">
          <a:xfrm>
            <a:off x="5715000" y="5943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3738" name="AutoShape 10">
            <a:extLst>
              <a:ext uri="{FF2B5EF4-FFF2-40B4-BE49-F238E27FC236}">
                <a16:creationId xmlns:a16="http://schemas.microsoft.com/office/drawing/2014/main" id="{3B54FCD3-A977-4E01-A482-24087F31851B}"/>
              </a:ext>
            </a:extLst>
          </p:cNvPr>
          <p:cNvSpPr>
            <a:spLocks noChangeArrowheads="1"/>
          </p:cNvSpPr>
          <p:nvPr/>
        </p:nvSpPr>
        <p:spPr bwMode="auto">
          <a:xfrm>
            <a:off x="6477000" y="52578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3739" name="AutoShape 11">
            <a:extLst>
              <a:ext uri="{FF2B5EF4-FFF2-40B4-BE49-F238E27FC236}">
                <a16:creationId xmlns:a16="http://schemas.microsoft.com/office/drawing/2014/main" id="{64997721-DBBF-4B79-8B4C-3F07A5184FD8}"/>
              </a:ext>
            </a:extLst>
          </p:cNvPr>
          <p:cNvSpPr>
            <a:spLocks noChangeArrowheads="1"/>
          </p:cNvSpPr>
          <p:nvPr/>
        </p:nvSpPr>
        <p:spPr bwMode="auto">
          <a:xfrm flipH="1" flipV="1">
            <a:off x="6781800" y="5562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3740" name="AutoShape 12">
            <a:extLst>
              <a:ext uri="{FF2B5EF4-FFF2-40B4-BE49-F238E27FC236}">
                <a16:creationId xmlns:a16="http://schemas.microsoft.com/office/drawing/2014/main" id="{1AE55823-4495-4CA2-B348-C15DA708A6EB}"/>
              </a:ext>
            </a:extLst>
          </p:cNvPr>
          <p:cNvSpPr>
            <a:spLocks noChangeArrowheads="1"/>
          </p:cNvSpPr>
          <p:nvPr/>
        </p:nvSpPr>
        <p:spPr bwMode="auto">
          <a:xfrm>
            <a:off x="6477000" y="5867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3741" name="AutoShape 13">
            <a:extLst>
              <a:ext uri="{FF2B5EF4-FFF2-40B4-BE49-F238E27FC236}">
                <a16:creationId xmlns:a16="http://schemas.microsoft.com/office/drawing/2014/main" id="{2D562968-88D6-4DF4-B192-1D863EA06754}"/>
              </a:ext>
            </a:extLst>
          </p:cNvPr>
          <p:cNvSpPr>
            <a:spLocks noChangeArrowheads="1"/>
          </p:cNvSpPr>
          <p:nvPr/>
        </p:nvSpPr>
        <p:spPr bwMode="auto">
          <a:xfrm>
            <a:off x="5410200" y="5562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3742" name="AutoShape 14">
            <a:extLst>
              <a:ext uri="{FF2B5EF4-FFF2-40B4-BE49-F238E27FC236}">
                <a16:creationId xmlns:a16="http://schemas.microsoft.com/office/drawing/2014/main" id="{A5261612-6C5E-46FB-BB49-14E9AAE485F7}"/>
              </a:ext>
            </a:extLst>
          </p:cNvPr>
          <p:cNvSpPr>
            <a:spLocks noChangeArrowheads="1"/>
          </p:cNvSpPr>
          <p:nvPr/>
        </p:nvSpPr>
        <p:spPr bwMode="auto">
          <a:xfrm>
            <a:off x="5486400" y="5410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3743" name="AutoShape 15">
            <a:extLst>
              <a:ext uri="{FF2B5EF4-FFF2-40B4-BE49-F238E27FC236}">
                <a16:creationId xmlns:a16="http://schemas.microsoft.com/office/drawing/2014/main" id="{7E0A1E64-10FC-4277-BDCF-EBE05F10549F}"/>
              </a:ext>
            </a:extLst>
          </p:cNvPr>
          <p:cNvSpPr>
            <a:spLocks noChangeArrowheads="1"/>
          </p:cNvSpPr>
          <p:nvPr/>
        </p:nvSpPr>
        <p:spPr bwMode="auto">
          <a:xfrm>
            <a:off x="6705600" y="53340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3744" name="AutoShape 16">
            <a:extLst>
              <a:ext uri="{FF2B5EF4-FFF2-40B4-BE49-F238E27FC236}">
                <a16:creationId xmlns:a16="http://schemas.microsoft.com/office/drawing/2014/main" id="{3391EB93-B56F-4026-B2E4-538F30879080}"/>
              </a:ext>
            </a:extLst>
          </p:cNvPr>
          <p:cNvSpPr>
            <a:spLocks noChangeArrowheads="1"/>
          </p:cNvSpPr>
          <p:nvPr/>
        </p:nvSpPr>
        <p:spPr bwMode="auto">
          <a:xfrm>
            <a:off x="5638800" y="53340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73745" name="Picture 17" descr="BP7 001">
            <a:extLst>
              <a:ext uri="{FF2B5EF4-FFF2-40B4-BE49-F238E27FC236}">
                <a16:creationId xmlns:a16="http://schemas.microsoft.com/office/drawing/2014/main" id="{C583C397-7165-4C70-8731-5BF3F065BA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124" r="2412" b="13007"/>
          <a:stretch>
            <a:fillRect/>
          </a:stretch>
        </p:blipFill>
        <p:spPr>
          <a:xfrm>
            <a:off x="3429000" y="1905000"/>
            <a:ext cx="4495800" cy="4806950"/>
          </a:xfr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BLR">
            <a:extLst>
              <a:ext uri="{FF2B5EF4-FFF2-40B4-BE49-F238E27FC236}">
                <a16:creationId xmlns:a16="http://schemas.microsoft.com/office/drawing/2014/main" id="{3D36F220-453E-4C93-ABB3-E1B9AD690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85801"/>
            <a:ext cx="76962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Oval 3">
            <a:extLst>
              <a:ext uri="{FF2B5EF4-FFF2-40B4-BE49-F238E27FC236}">
                <a16:creationId xmlns:a16="http://schemas.microsoft.com/office/drawing/2014/main" id="{794DDC10-C9EF-44FD-975C-2EF31EC12AC8}"/>
              </a:ext>
            </a:extLst>
          </p:cNvPr>
          <p:cNvSpPr>
            <a:spLocks noChangeArrowheads="1"/>
          </p:cNvSpPr>
          <p:nvPr/>
        </p:nvSpPr>
        <p:spPr bwMode="auto">
          <a:xfrm>
            <a:off x="54864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4756" name="Oval 4">
            <a:extLst>
              <a:ext uri="{FF2B5EF4-FFF2-40B4-BE49-F238E27FC236}">
                <a16:creationId xmlns:a16="http://schemas.microsoft.com/office/drawing/2014/main" id="{E975D81E-8D20-4CFE-8505-05AAAFB7F41B}"/>
              </a:ext>
            </a:extLst>
          </p:cNvPr>
          <p:cNvSpPr>
            <a:spLocks noChangeArrowheads="1"/>
          </p:cNvSpPr>
          <p:nvPr/>
        </p:nvSpPr>
        <p:spPr bwMode="auto">
          <a:xfrm>
            <a:off x="4495800" y="3505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4757" name="Line 5">
            <a:extLst>
              <a:ext uri="{FF2B5EF4-FFF2-40B4-BE49-F238E27FC236}">
                <a16:creationId xmlns:a16="http://schemas.microsoft.com/office/drawing/2014/main" id="{8D7D3A32-3008-4FDC-8CA7-D81BBD903906}"/>
              </a:ext>
            </a:extLst>
          </p:cNvPr>
          <p:cNvSpPr>
            <a:spLocks noChangeShapeType="1"/>
          </p:cNvSpPr>
          <p:nvPr/>
        </p:nvSpPr>
        <p:spPr bwMode="auto">
          <a:xfrm flipH="1">
            <a:off x="4572000" y="2133600"/>
            <a:ext cx="10668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58" name="Freeform 6">
            <a:extLst>
              <a:ext uri="{FF2B5EF4-FFF2-40B4-BE49-F238E27FC236}">
                <a16:creationId xmlns:a16="http://schemas.microsoft.com/office/drawing/2014/main" id="{90D7738A-2F36-42FB-BFFE-E2824D2C210F}"/>
              </a:ext>
            </a:extLst>
          </p:cNvPr>
          <p:cNvSpPr>
            <a:spLocks/>
          </p:cNvSpPr>
          <p:nvPr/>
        </p:nvSpPr>
        <p:spPr bwMode="auto">
          <a:xfrm>
            <a:off x="3771900" y="1524000"/>
            <a:ext cx="1181100" cy="2400300"/>
          </a:xfrm>
          <a:custGeom>
            <a:avLst/>
            <a:gdLst>
              <a:gd name="T0" fmla="*/ 2147483647 w 744"/>
              <a:gd name="T1" fmla="*/ 2147483647 h 1512"/>
              <a:gd name="T2" fmla="*/ 2147483647 w 744"/>
              <a:gd name="T3" fmla="*/ 2147483647 h 1512"/>
              <a:gd name="T4" fmla="*/ 2147483647 w 744"/>
              <a:gd name="T5" fmla="*/ 2147483647 h 1512"/>
              <a:gd name="T6" fmla="*/ 2147483647 w 744"/>
              <a:gd name="T7" fmla="*/ 2147483647 h 1512"/>
              <a:gd name="T8" fmla="*/ 2147483647 w 744"/>
              <a:gd name="T9" fmla="*/ 2147483647 h 1512"/>
              <a:gd name="T10" fmla="*/ 2147483647 w 744"/>
              <a:gd name="T11" fmla="*/ 2147483647 h 1512"/>
              <a:gd name="T12" fmla="*/ 2147483647 w 744"/>
              <a:gd name="T13" fmla="*/ 2147483647 h 1512"/>
              <a:gd name="T14" fmla="*/ 2147483647 w 744"/>
              <a:gd name="T15" fmla="*/ 2147483647 h 1512"/>
              <a:gd name="T16" fmla="*/ 2147483647 w 744"/>
              <a:gd name="T17" fmla="*/ 2147483647 h 1512"/>
              <a:gd name="T18" fmla="*/ 2147483647 w 744"/>
              <a:gd name="T19" fmla="*/ 2147483647 h 1512"/>
              <a:gd name="T20" fmla="*/ 2147483647 w 744"/>
              <a:gd name="T21" fmla="*/ 2147483647 h 1512"/>
              <a:gd name="T22" fmla="*/ 2147483647 w 744"/>
              <a:gd name="T23" fmla="*/ 2147483647 h 1512"/>
              <a:gd name="T24" fmla="*/ 2147483647 w 744"/>
              <a:gd name="T25" fmla="*/ 2147483647 h 1512"/>
              <a:gd name="T26" fmla="*/ 2147483647 w 744"/>
              <a:gd name="T27" fmla="*/ 2147483647 h 1512"/>
              <a:gd name="T28" fmla="*/ 2147483647 w 744"/>
              <a:gd name="T29" fmla="*/ 2147483647 h 1512"/>
              <a:gd name="T30" fmla="*/ 2147483647 w 744"/>
              <a:gd name="T31" fmla="*/ 2147483647 h 1512"/>
              <a:gd name="T32" fmla="*/ 2147483647 w 744"/>
              <a:gd name="T33" fmla="*/ 2147483647 h 1512"/>
              <a:gd name="T34" fmla="*/ 2147483647 w 744"/>
              <a:gd name="T35" fmla="*/ 0 h 15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4"/>
              <a:gd name="T55" fmla="*/ 0 h 1512"/>
              <a:gd name="T56" fmla="*/ 744 w 744"/>
              <a:gd name="T57" fmla="*/ 1512 h 15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4" h="1512">
                <a:moveTo>
                  <a:pt x="552" y="1344"/>
                </a:moveTo>
                <a:cubicBezTo>
                  <a:pt x="504" y="1404"/>
                  <a:pt x="456" y="1464"/>
                  <a:pt x="408" y="1488"/>
                </a:cubicBezTo>
                <a:cubicBezTo>
                  <a:pt x="360" y="1512"/>
                  <a:pt x="304" y="1496"/>
                  <a:pt x="264" y="1488"/>
                </a:cubicBezTo>
                <a:cubicBezTo>
                  <a:pt x="224" y="1480"/>
                  <a:pt x="192" y="1464"/>
                  <a:pt x="168" y="1440"/>
                </a:cubicBezTo>
                <a:cubicBezTo>
                  <a:pt x="144" y="1416"/>
                  <a:pt x="136" y="1384"/>
                  <a:pt x="120" y="1344"/>
                </a:cubicBezTo>
                <a:cubicBezTo>
                  <a:pt x="104" y="1304"/>
                  <a:pt x="88" y="1240"/>
                  <a:pt x="72" y="1200"/>
                </a:cubicBezTo>
                <a:cubicBezTo>
                  <a:pt x="56" y="1160"/>
                  <a:pt x="32" y="1144"/>
                  <a:pt x="24" y="1104"/>
                </a:cubicBezTo>
                <a:cubicBezTo>
                  <a:pt x="16" y="1064"/>
                  <a:pt x="24" y="1008"/>
                  <a:pt x="24" y="960"/>
                </a:cubicBezTo>
                <a:cubicBezTo>
                  <a:pt x="24" y="912"/>
                  <a:pt x="24" y="856"/>
                  <a:pt x="24" y="816"/>
                </a:cubicBezTo>
                <a:cubicBezTo>
                  <a:pt x="24" y="776"/>
                  <a:pt x="0" y="760"/>
                  <a:pt x="24" y="720"/>
                </a:cubicBezTo>
                <a:cubicBezTo>
                  <a:pt x="48" y="680"/>
                  <a:pt x="128" y="616"/>
                  <a:pt x="168" y="576"/>
                </a:cubicBezTo>
                <a:cubicBezTo>
                  <a:pt x="208" y="536"/>
                  <a:pt x="232" y="512"/>
                  <a:pt x="264" y="480"/>
                </a:cubicBezTo>
                <a:cubicBezTo>
                  <a:pt x="296" y="448"/>
                  <a:pt x="328" y="408"/>
                  <a:pt x="360" y="384"/>
                </a:cubicBezTo>
                <a:cubicBezTo>
                  <a:pt x="392" y="360"/>
                  <a:pt x="432" y="360"/>
                  <a:pt x="456" y="336"/>
                </a:cubicBezTo>
                <a:cubicBezTo>
                  <a:pt x="480" y="312"/>
                  <a:pt x="480" y="264"/>
                  <a:pt x="504" y="240"/>
                </a:cubicBezTo>
                <a:cubicBezTo>
                  <a:pt x="528" y="216"/>
                  <a:pt x="576" y="216"/>
                  <a:pt x="600" y="192"/>
                </a:cubicBezTo>
                <a:cubicBezTo>
                  <a:pt x="624" y="168"/>
                  <a:pt x="624" y="128"/>
                  <a:pt x="648" y="96"/>
                </a:cubicBezTo>
                <a:cubicBezTo>
                  <a:pt x="672" y="64"/>
                  <a:pt x="728" y="16"/>
                  <a:pt x="744" y="0"/>
                </a:cubicBez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759" name="Line 7">
            <a:extLst>
              <a:ext uri="{FF2B5EF4-FFF2-40B4-BE49-F238E27FC236}">
                <a16:creationId xmlns:a16="http://schemas.microsoft.com/office/drawing/2014/main" id="{6E8001E5-A834-4670-9831-074B59DDD6F5}"/>
              </a:ext>
            </a:extLst>
          </p:cNvPr>
          <p:cNvSpPr>
            <a:spLocks noChangeShapeType="1"/>
          </p:cNvSpPr>
          <p:nvPr/>
        </p:nvSpPr>
        <p:spPr bwMode="auto">
          <a:xfrm flipH="1" flipV="1">
            <a:off x="4876800" y="1600200"/>
            <a:ext cx="762000" cy="5334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60" name="Freeform 8">
            <a:extLst>
              <a:ext uri="{FF2B5EF4-FFF2-40B4-BE49-F238E27FC236}">
                <a16:creationId xmlns:a16="http://schemas.microsoft.com/office/drawing/2014/main" id="{223ADDFC-17E4-4926-8DC0-3EE1F3BAC6FC}"/>
              </a:ext>
            </a:extLst>
          </p:cNvPr>
          <p:cNvSpPr>
            <a:spLocks/>
          </p:cNvSpPr>
          <p:nvPr/>
        </p:nvSpPr>
        <p:spPr bwMode="auto">
          <a:xfrm rot="580802">
            <a:off x="5473700" y="1981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4761" name="Text Box 9">
            <a:extLst>
              <a:ext uri="{FF2B5EF4-FFF2-40B4-BE49-F238E27FC236}">
                <a16:creationId xmlns:a16="http://schemas.microsoft.com/office/drawing/2014/main" id="{472488DC-DD56-429D-B5E5-B33EE5CC4EF8}"/>
              </a:ext>
            </a:extLst>
          </p:cNvPr>
          <p:cNvSpPr txBox="1">
            <a:spLocks noChangeArrowheads="1"/>
          </p:cNvSpPr>
          <p:nvPr/>
        </p:nvSpPr>
        <p:spPr bwMode="auto">
          <a:xfrm>
            <a:off x="2438400" y="5943601"/>
            <a:ext cx="8020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3300"/>
                </a:solidFill>
              </a:rPr>
              <a:t>Draw a line perpendicular from  1-1 line to distal margin of lateral mass</a:t>
            </a:r>
          </a:p>
        </p:txBody>
      </p:sp>
      <p:sp>
        <p:nvSpPr>
          <p:cNvPr id="74762" name="Rectangle 1">
            <a:extLst>
              <a:ext uri="{FF2B5EF4-FFF2-40B4-BE49-F238E27FC236}">
                <a16:creationId xmlns:a16="http://schemas.microsoft.com/office/drawing/2014/main" id="{4B1E63D1-42E4-4239-8F39-E2D09F0D7FA3}"/>
              </a:ext>
            </a:extLst>
          </p:cNvPr>
          <p:cNvSpPr>
            <a:spLocks noChangeArrowheads="1"/>
          </p:cNvSpPr>
          <p:nvPr/>
        </p:nvSpPr>
        <p:spPr bwMode="auto">
          <a:xfrm>
            <a:off x="3614738" y="1066800"/>
            <a:ext cx="1262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a:solidFill>
                  <a:srgbClr val="FF3300"/>
                </a:solidFill>
                <a:latin typeface="Tahoma" panose="020B0604030504040204" pitchFamily="34" charset="0"/>
              </a:rPr>
              <a:t>Ant. Pt. 2</a:t>
            </a:r>
          </a:p>
        </p:txBody>
      </p:sp>
      <p:sp>
        <p:nvSpPr>
          <p:cNvPr id="74763" name="Oval 3">
            <a:extLst>
              <a:ext uri="{FF2B5EF4-FFF2-40B4-BE49-F238E27FC236}">
                <a16:creationId xmlns:a16="http://schemas.microsoft.com/office/drawing/2014/main" id="{66B38604-F635-4955-95D0-0FFE887D1A54}"/>
              </a:ext>
            </a:extLst>
          </p:cNvPr>
          <p:cNvSpPr>
            <a:spLocks noChangeArrowheads="1"/>
          </p:cNvSpPr>
          <p:nvPr/>
        </p:nvSpPr>
        <p:spPr bwMode="auto">
          <a:xfrm>
            <a:off x="4724400" y="1474788"/>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4764" name="Line 7">
            <a:extLst>
              <a:ext uri="{FF2B5EF4-FFF2-40B4-BE49-F238E27FC236}">
                <a16:creationId xmlns:a16="http://schemas.microsoft.com/office/drawing/2014/main" id="{70B16942-6875-43F1-B928-7F7A0458BC9B}"/>
              </a:ext>
            </a:extLst>
          </p:cNvPr>
          <p:cNvSpPr>
            <a:spLocks noChangeShapeType="1"/>
          </p:cNvSpPr>
          <p:nvPr/>
        </p:nvSpPr>
        <p:spPr bwMode="auto">
          <a:xfrm flipH="1" flipV="1">
            <a:off x="3867150" y="3098800"/>
            <a:ext cx="762000" cy="5334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65" name="Oval 3">
            <a:extLst>
              <a:ext uri="{FF2B5EF4-FFF2-40B4-BE49-F238E27FC236}">
                <a16:creationId xmlns:a16="http://schemas.microsoft.com/office/drawing/2014/main" id="{75091839-B9FF-4545-A75C-D3AE018E430E}"/>
              </a:ext>
            </a:extLst>
          </p:cNvPr>
          <p:cNvSpPr>
            <a:spLocks noChangeArrowheads="1"/>
          </p:cNvSpPr>
          <p:nvPr/>
        </p:nvSpPr>
        <p:spPr bwMode="auto">
          <a:xfrm>
            <a:off x="3635375" y="29464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4766" name="Rectangle 2">
            <a:extLst>
              <a:ext uri="{FF2B5EF4-FFF2-40B4-BE49-F238E27FC236}">
                <a16:creationId xmlns:a16="http://schemas.microsoft.com/office/drawing/2014/main" id="{75DED188-AE79-4894-875E-78DACC072EEC}"/>
              </a:ext>
            </a:extLst>
          </p:cNvPr>
          <p:cNvSpPr>
            <a:spLocks noChangeArrowheads="1"/>
          </p:cNvSpPr>
          <p:nvPr/>
        </p:nvSpPr>
        <p:spPr bwMode="auto">
          <a:xfrm>
            <a:off x="2286001" y="3440114"/>
            <a:ext cx="1370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b="1">
                <a:solidFill>
                  <a:srgbClr val="FF3300"/>
                </a:solidFill>
                <a:latin typeface="Tahoma" panose="020B0604030504040204" pitchFamily="34" charset="0"/>
              </a:rPr>
              <a:t>Post. Pt. 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DeKoyerBP2">
            <a:extLst>
              <a:ext uri="{FF2B5EF4-FFF2-40B4-BE49-F238E27FC236}">
                <a16:creationId xmlns:a16="http://schemas.microsoft.com/office/drawing/2014/main" id="{277BE6E3-6875-4A98-A813-F4FE18378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87325"/>
            <a:ext cx="658495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Oval 3">
            <a:extLst>
              <a:ext uri="{FF2B5EF4-FFF2-40B4-BE49-F238E27FC236}">
                <a16:creationId xmlns:a16="http://schemas.microsoft.com/office/drawing/2014/main" id="{877E5F8B-5921-4BB1-ABE2-87F5FB308CB3}"/>
              </a:ext>
            </a:extLst>
          </p:cNvPr>
          <p:cNvSpPr>
            <a:spLocks noChangeArrowheads="1"/>
          </p:cNvSpPr>
          <p:nvPr/>
        </p:nvSpPr>
        <p:spPr bwMode="auto">
          <a:xfrm>
            <a:off x="6096000" y="4572000"/>
            <a:ext cx="76200" cy="76200"/>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76804" name="Oval 4">
            <a:extLst>
              <a:ext uri="{FF2B5EF4-FFF2-40B4-BE49-F238E27FC236}">
                <a16:creationId xmlns:a16="http://schemas.microsoft.com/office/drawing/2014/main" id="{4A5409E3-D7AC-4F70-92EE-12E6A3E06DF7}"/>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6805" name="Freeform 5">
            <a:extLst>
              <a:ext uri="{FF2B5EF4-FFF2-40B4-BE49-F238E27FC236}">
                <a16:creationId xmlns:a16="http://schemas.microsoft.com/office/drawing/2014/main" id="{FFE21411-D997-4BD2-BEC1-9F042FDD7B21}"/>
              </a:ext>
            </a:extLst>
          </p:cNvPr>
          <p:cNvSpPr>
            <a:spLocks/>
          </p:cNvSpPr>
          <p:nvPr/>
        </p:nvSpPr>
        <p:spPr bwMode="auto">
          <a:xfrm>
            <a:off x="5260975" y="4953000"/>
            <a:ext cx="457200" cy="266700"/>
          </a:xfrm>
          <a:custGeom>
            <a:avLst/>
            <a:gdLst>
              <a:gd name="T0" fmla="*/ 2147483647 w 288"/>
              <a:gd name="T1" fmla="*/ 2147483647 h 168"/>
              <a:gd name="T2" fmla="*/ 2147483647 w 288"/>
              <a:gd name="T3" fmla="*/ 2147483647 h 168"/>
              <a:gd name="T4" fmla="*/ 2147483647 w 288"/>
              <a:gd name="T5" fmla="*/ 2147483647 h 168"/>
              <a:gd name="T6" fmla="*/ 0 w 288"/>
              <a:gd name="T7" fmla="*/ 0 h 168"/>
              <a:gd name="T8" fmla="*/ 0 60000 65536"/>
              <a:gd name="T9" fmla="*/ 0 60000 65536"/>
              <a:gd name="T10" fmla="*/ 0 60000 65536"/>
              <a:gd name="T11" fmla="*/ 0 60000 65536"/>
              <a:gd name="T12" fmla="*/ 0 w 288"/>
              <a:gd name="T13" fmla="*/ 0 h 168"/>
              <a:gd name="T14" fmla="*/ 288 w 288"/>
              <a:gd name="T15" fmla="*/ 168 h 168"/>
            </a:gdLst>
            <a:ahLst/>
            <a:cxnLst>
              <a:cxn ang="T8">
                <a:pos x="T0" y="T1"/>
              </a:cxn>
              <a:cxn ang="T9">
                <a:pos x="T2" y="T3"/>
              </a:cxn>
              <a:cxn ang="T10">
                <a:pos x="T4" y="T5"/>
              </a:cxn>
              <a:cxn ang="T11">
                <a:pos x="T6" y="T7"/>
              </a:cxn>
            </a:cxnLst>
            <a:rect l="T12" t="T13" r="T14" b="T15"/>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06" name="Freeform 6">
            <a:extLst>
              <a:ext uri="{FF2B5EF4-FFF2-40B4-BE49-F238E27FC236}">
                <a16:creationId xmlns:a16="http://schemas.microsoft.com/office/drawing/2014/main" id="{452BAC34-D131-4606-BC01-3C97C9D9B12C}"/>
              </a:ext>
            </a:extLst>
          </p:cNvPr>
          <p:cNvSpPr>
            <a:spLocks/>
          </p:cNvSpPr>
          <p:nvPr/>
        </p:nvSpPr>
        <p:spPr bwMode="auto">
          <a:xfrm>
            <a:off x="5334000" y="4208463"/>
            <a:ext cx="762000" cy="482600"/>
          </a:xfrm>
          <a:custGeom>
            <a:avLst/>
            <a:gdLst>
              <a:gd name="T0" fmla="*/ 2147483647 w 480"/>
              <a:gd name="T1" fmla="*/ 2147483647 h 304"/>
              <a:gd name="T2" fmla="*/ 2147483647 w 480"/>
              <a:gd name="T3" fmla="*/ 2147483647 h 304"/>
              <a:gd name="T4" fmla="*/ 2147483647 w 480"/>
              <a:gd name="T5" fmla="*/ 2147483647 h 304"/>
              <a:gd name="T6" fmla="*/ 0 w 480"/>
              <a:gd name="T7" fmla="*/ 2147483647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07" name="Freeform 7">
            <a:extLst>
              <a:ext uri="{FF2B5EF4-FFF2-40B4-BE49-F238E27FC236}">
                <a16:creationId xmlns:a16="http://schemas.microsoft.com/office/drawing/2014/main" id="{1CD9160E-5639-4E5A-B785-C590DB9B8A38}"/>
              </a:ext>
            </a:extLst>
          </p:cNvPr>
          <p:cNvSpPr>
            <a:spLocks/>
          </p:cNvSpPr>
          <p:nvPr/>
        </p:nvSpPr>
        <p:spPr bwMode="auto">
          <a:xfrm>
            <a:off x="5257800" y="4724400"/>
            <a:ext cx="76200" cy="190500"/>
          </a:xfrm>
          <a:custGeom>
            <a:avLst/>
            <a:gdLst>
              <a:gd name="T0" fmla="*/ 0 w 48"/>
              <a:gd name="T1" fmla="*/ 2147483647 h 144"/>
              <a:gd name="T2" fmla="*/ 2147483647 w 48"/>
              <a:gd name="T3" fmla="*/ 0 h 144"/>
              <a:gd name="T4" fmla="*/ 0 60000 65536"/>
              <a:gd name="T5" fmla="*/ 0 60000 65536"/>
              <a:gd name="T6" fmla="*/ 0 w 48"/>
              <a:gd name="T7" fmla="*/ 0 h 144"/>
              <a:gd name="T8" fmla="*/ 48 w 48"/>
              <a:gd name="T9" fmla="*/ 144 h 144"/>
            </a:gdLst>
            <a:ahLst/>
            <a:cxnLst>
              <a:cxn ang="T4">
                <a:pos x="T0" y="T1"/>
              </a:cxn>
              <a:cxn ang="T5">
                <a:pos x="T2" y="T3"/>
              </a:cxn>
            </a:cxnLst>
            <a:rect l="T6" t="T7" r="T8" b="T9"/>
            <a:pathLst>
              <a:path w="48" h="144">
                <a:moveTo>
                  <a:pt x="0" y="144"/>
                </a:moveTo>
                <a:cubicBezTo>
                  <a:pt x="20" y="84"/>
                  <a:pt x="40" y="24"/>
                  <a:pt x="48" y="0"/>
                </a:cubicBezTo>
              </a:path>
            </a:pathLst>
          </a:custGeom>
          <a:noFill/>
          <a:ln w="19050" cap="flat" cmpd="sng">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808" name="Line 8">
            <a:extLst>
              <a:ext uri="{FF2B5EF4-FFF2-40B4-BE49-F238E27FC236}">
                <a16:creationId xmlns:a16="http://schemas.microsoft.com/office/drawing/2014/main" id="{C05DC470-388C-4FC7-BCF2-C3CE0618E22D}"/>
              </a:ext>
            </a:extLst>
          </p:cNvPr>
          <p:cNvSpPr>
            <a:spLocks noChangeShapeType="1"/>
          </p:cNvSpPr>
          <p:nvPr/>
        </p:nvSpPr>
        <p:spPr bwMode="auto">
          <a:xfrm flipH="1">
            <a:off x="5791200" y="4648200"/>
            <a:ext cx="304800" cy="5334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09" name="Line 9">
            <a:extLst>
              <a:ext uri="{FF2B5EF4-FFF2-40B4-BE49-F238E27FC236}">
                <a16:creationId xmlns:a16="http://schemas.microsoft.com/office/drawing/2014/main" id="{938E06DF-C5E1-42C4-A544-57DB784DBE97}"/>
              </a:ext>
            </a:extLst>
          </p:cNvPr>
          <p:cNvSpPr>
            <a:spLocks noChangeShapeType="1"/>
          </p:cNvSpPr>
          <p:nvPr/>
        </p:nvSpPr>
        <p:spPr bwMode="auto">
          <a:xfrm>
            <a:off x="5867400" y="5105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10" name="Line 10">
            <a:extLst>
              <a:ext uri="{FF2B5EF4-FFF2-40B4-BE49-F238E27FC236}">
                <a16:creationId xmlns:a16="http://schemas.microsoft.com/office/drawing/2014/main" id="{97002E36-552C-4602-A57A-63DC731D2175}"/>
              </a:ext>
            </a:extLst>
          </p:cNvPr>
          <p:cNvSpPr>
            <a:spLocks noChangeShapeType="1"/>
          </p:cNvSpPr>
          <p:nvPr/>
        </p:nvSpPr>
        <p:spPr bwMode="auto">
          <a:xfrm flipH="1" flipV="1">
            <a:off x="5334000" y="4876800"/>
            <a:ext cx="457200" cy="2667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811" name="Line 12">
            <a:extLst>
              <a:ext uri="{FF2B5EF4-FFF2-40B4-BE49-F238E27FC236}">
                <a16:creationId xmlns:a16="http://schemas.microsoft.com/office/drawing/2014/main" id="{BD3980D3-43DE-44C3-BE4D-66845C8D6CC4}"/>
              </a:ext>
            </a:extLst>
          </p:cNvPr>
          <p:cNvSpPr>
            <a:spLocks noChangeShapeType="1"/>
          </p:cNvSpPr>
          <p:nvPr/>
        </p:nvSpPr>
        <p:spPr bwMode="auto">
          <a:xfrm flipH="1" flipV="1">
            <a:off x="5638800" y="4343400"/>
            <a:ext cx="4572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69AF62FE-DE5A-4979-8176-F6B0FF4260EF}"/>
              </a:ext>
            </a:extLst>
          </p:cNvPr>
          <p:cNvSpPr>
            <a:spLocks noGrp="1" noChangeArrowheads="1"/>
          </p:cNvSpPr>
          <p:nvPr>
            <p:ph type="title"/>
          </p:nvPr>
        </p:nvSpPr>
        <p:spPr/>
        <p:txBody>
          <a:bodyPr/>
          <a:lstStyle/>
          <a:p>
            <a:pPr eaLnBrk="1" hangingPunct="1"/>
            <a:r>
              <a:rPr lang="en-US" altLang="en-US" sz="2800"/>
              <a:t>Marking the Base Posterior</a:t>
            </a:r>
            <a:br>
              <a:rPr lang="en-US" altLang="en-US" sz="2800"/>
            </a:br>
            <a:r>
              <a:rPr lang="en-US" altLang="en-US" sz="2000"/>
              <a:t>Place a millimeter ruler on the anterior 1-2 line and mark the mid point with a dot and do the same with posterior 1-2 line on both sides. </a:t>
            </a:r>
            <a:endParaRPr lang="en-US" altLang="en-US" sz="2800"/>
          </a:p>
        </p:txBody>
      </p:sp>
      <p:sp>
        <p:nvSpPr>
          <p:cNvPr id="77827" name="AutoShape 3">
            <a:extLst>
              <a:ext uri="{FF2B5EF4-FFF2-40B4-BE49-F238E27FC236}">
                <a16:creationId xmlns:a16="http://schemas.microsoft.com/office/drawing/2014/main" id="{3D6E156E-8120-4946-A855-4CD30376BB47}"/>
              </a:ext>
            </a:extLst>
          </p:cNvPr>
          <p:cNvSpPr>
            <a:spLocks noChangeArrowheads="1"/>
          </p:cNvSpPr>
          <p:nvPr/>
        </p:nvSpPr>
        <p:spPr bwMode="auto">
          <a:xfrm>
            <a:off x="5867400" y="5562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7828" name="AutoShape 4">
            <a:extLst>
              <a:ext uri="{FF2B5EF4-FFF2-40B4-BE49-F238E27FC236}">
                <a16:creationId xmlns:a16="http://schemas.microsoft.com/office/drawing/2014/main" id="{11E0E1DD-C951-4245-BB3B-F5890AED0425}"/>
              </a:ext>
            </a:extLst>
          </p:cNvPr>
          <p:cNvSpPr>
            <a:spLocks noChangeArrowheads="1"/>
          </p:cNvSpPr>
          <p:nvPr/>
        </p:nvSpPr>
        <p:spPr bwMode="auto">
          <a:xfrm>
            <a:off x="5943600" y="5181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7829" name="AutoShape 5">
            <a:extLst>
              <a:ext uri="{FF2B5EF4-FFF2-40B4-BE49-F238E27FC236}">
                <a16:creationId xmlns:a16="http://schemas.microsoft.com/office/drawing/2014/main" id="{595E9479-514E-498A-BCD7-8401579234DF}"/>
              </a:ext>
            </a:extLst>
          </p:cNvPr>
          <p:cNvSpPr>
            <a:spLocks noChangeArrowheads="1"/>
          </p:cNvSpPr>
          <p:nvPr/>
        </p:nvSpPr>
        <p:spPr bwMode="auto">
          <a:xfrm>
            <a:off x="6553200" y="5562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7830" name="AutoShape 6">
            <a:extLst>
              <a:ext uri="{FF2B5EF4-FFF2-40B4-BE49-F238E27FC236}">
                <a16:creationId xmlns:a16="http://schemas.microsoft.com/office/drawing/2014/main" id="{F7EB1E31-D7F4-4CB1-B1EB-C6EA01760B6C}"/>
              </a:ext>
            </a:extLst>
          </p:cNvPr>
          <p:cNvSpPr>
            <a:spLocks noChangeArrowheads="1"/>
          </p:cNvSpPr>
          <p:nvPr/>
        </p:nvSpPr>
        <p:spPr bwMode="auto">
          <a:xfrm>
            <a:off x="6400800" y="5105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7831" name="AutoShape 7">
            <a:extLst>
              <a:ext uri="{FF2B5EF4-FFF2-40B4-BE49-F238E27FC236}">
                <a16:creationId xmlns:a16="http://schemas.microsoft.com/office/drawing/2014/main" id="{76651A3F-4E5F-423F-8DB4-6D1DC3377336}"/>
              </a:ext>
            </a:extLst>
          </p:cNvPr>
          <p:cNvSpPr>
            <a:spLocks noChangeArrowheads="1"/>
          </p:cNvSpPr>
          <p:nvPr/>
        </p:nvSpPr>
        <p:spPr bwMode="auto">
          <a:xfrm flipV="1">
            <a:off x="6858000" y="5410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7832" name="AutoShape 8">
            <a:extLst>
              <a:ext uri="{FF2B5EF4-FFF2-40B4-BE49-F238E27FC236}">
                <a16:creationId xmlns:a16="http://schemas.microsoft.com/office/drawing/2014/main" id="{E1956999-816F-43DC-9FE6-43884B2CB6AD}"/>
              </a:ext>
            </a:extLst>
          </p:cNvPr>
          <p:cNvSpPr>
            <a:spLocks noChangeArrowheads="1"/>
          </p:cNvSpPr>
          <p:nvPr/>
        </p:nvSpPr>
        <p:spPr bwMode="auto">
          <a:xfrm flipV="1">
            <a:off x="6705600" y="5029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7833" name="AutoShape 9">
            <a:extLst>
              <a:ext uri="{FF2B5EF4-FFF2-40B4-BE49-F238E27FC236}">
                <a16:creationId xmlns:a16="http://schemas.microsoft.com/office/drawing/2014/main" id="{28D0A2EB-3861-4CBA-9032-80294BBCFC3D}"/>
              </a:ext>
            </a:extLst>
          </p:cNvPr>
          <p:cNvSpPr>
            <a:spLocks noChangeArrowheads="1"/>
          </p:cNvSpPr>
          <p:nvPr/>
        </p:nvSpPr>
        <p:spPr bwMode="auto">
          <a:xfrm flipV="1">
            <a:off x="5562600" y="5105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7834" name="AutoShape 10">
            <a:extLst>
              <a:ext uri="{FF2B5EF4-FFF2-40B4-BE49-F238E27FC236}">
                <a16:creationId xmlns:a16="http://schemas.microsoft.com/office/drawing/2014/main" id="{665DB46D-9D07-4184-9236-D3C9BEC9F708}"/>
              </a:ext>
            </a:extLst>
          </p:cNvPr>
          <p:cNvSpPr>
            <a:spLocks noChangeArrowheads="1"/>
          </p:cNvSpPr>
          <p:nvPr/>
        </p:nvSpPr>
        <p:spPr bwMode="auto">
          <a:xfrm flipV="1">
            <a:off x="5486400" y="5410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77835" name="Picture 11" descr="BP8">
            <a:extLst>
              <a:ext uri="{FF2B5EF4-FFF2-40B4-BE49-F238E27FC236}">
                <a16:creationId xmlns:a16="http://schemas.microsoft.com/office/drawing/2014/main" id="{C1598F3A-3A46-4512-B988-705FEAB788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124" b="13007"/>
          <a:stretch>
            <a:fillRect/>
          </a:stretch>
        </p:blipFill>
        <p:spPr>
          <a:xfrm>
            <a:off x="3733801" y="1752600"/>
            <a:ext cx="4606925" cy="4806950"/>
          </a:xfr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BLR">
            <a:extLst>
              <a:ext uri="{FF2B5EF4-FFF2-40B4-BE49-F238E27FC236}">
                <a16:creationId xmlns:a16="http://schemas.microsoft.com/office/drawing/2014/main" id="{3738C8E8-79E3-405F-806F-F663AB6ED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85801"/>
            <a:ext cx="7696200" cy="52562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8851" name="Oval 3">
            <a:extLst>
              <a:ext uri="{FF2B5EF4-FFF2-40B4-BE49-F238E27FC236}">
                <a16:creationId xmlns:a16="http://schemas.microsoft.com/office/drawing/2014/main" id="{E6FDD1BD-9392-4D19-A548-D31CC7047223}"/>
              </a:ext>
            </a:extLst>
          </p:cNvPr>
          <p:cNvSpPr>
            <a:spLocks noChangeArrowheads="1"/>
          </p:cNvSpPr>
          <p:nvPr/>
        </p:nvSpPr>
        <p:spPr bwMode="auto">
          <a:xfrm>
            <a:off x="54864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8852" name="Oval 4">
            <a:extLst>
              <a:ext uri="{FF2B5EF4-FFF2-40B4-BE49-F238E27FC236}">
                <a16:creationId xmlns:a16="http://schemas.microsoft.com/office/drawing/2014/main" id="{497AC04F-ED45-4C43-B6F4-BF75491C9515}"/>
              </a:ext>
            </a:extLst>
          </p:cNvPr>
          <p:cNvSpPr>
            <a:spLocks noChangeArrowheads="1"/>
          </p:cNvSpPr>
          <p:nvPr/>
        </p:nvSpPr>
        <p:spPr bwMode="auto">
          <a:xfrm>
            <a:off x="4495800" y="3505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8853" name="Line 5">
            <a:extLst>
              <a:ext uri="{FF2B5EF4-FFF2-40B4-BE49-F238E27FC236}">
                <a16:creationId xmlns:a16="http://schemas.microsoft.com/office/drawing/2014/main" id="{BAB1CD41-6BF3-439B-9974-9A5990F883A0}"/>
              </a:ext>
            </a:extLst>
          </p:cNvPr>
          <p:cNvSpPr>
            <a:spLocks noChangeShapeType="1"/>
          </p:cNvSpPr>
          <p:nvPr/>
        </p:nvSpPr>
        <p:spPr bwMode="auto">
          <a:xfrm flipH="1">
            <a:off x="4572000" y="2133600"/>
            <a:ext cx="10668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54" name="Freeform 6">
            <a:extLst>
              <a:ext uri="{FF2B5EF4-FFF2-40B4-BE49-F238E27FC236}">
                <a16:creationId xmlns:a16="http://schemas.microsoft.com/office/drawing/2014/main" id="{C2CFA1FD-DFFB-480C-A16B-703C8BCFE286}"/>
              </a:ext>
            </a:extLst>
          </p:cNvPr>
          <p:cNvSpPr>
            <a:spLocks/>
          </p:cNvSpPr>
          <p:nvPr/>
        </p:nvSpPr>
        <p:spPr bwMode="auto">
          <a:xfrm>
            <a:off x="3771900" y="1524000"/>
            <a:ext cx="1181100" cy="2400300"/>
          </a:xfrm>
          <a:custGeom>
            <a:avLst/>
            <a:gdLst>
              <a:gd name="T0" fmla="*/ 2147483647 w 744"/>
              <a:gd name="T1" fmla="*/ 2147483647 h 1512"/>
              <a:gd name="T2" fmla="*/ 2147483647 w 744"/>
              <a:gd name="T3" fmla="*/ 2147483647 h 1512"/>
              <a:gd name="T4" fmla="*/ 2147483647 w 744"/>
              <a:gd name="T5" fmla="*/ 2147483647 h 1512"/>
              <a:gd name="T6" fmla="*/ 2147483647 w 744"/>
              <a:gd name="T7" fmla="*/ 2147483647 h 1512"/>
              <a:gd name="T8" fmla="*/ 2147483647 w 744"/>
              <a:gd name="T9" fmla="*/ 2147483647 h 1512"/>
              <a:gd name="T10" fmla="*/ 2147483647 w 744"/>
              <a:gd name="T11" fmla="*/ 2147483647 h 1512"/>
              <a:gd name="T12" fmla="*/ 2147483647 w 744"/>
              <a:gd name="T13" fmla="*/ 2147483647 h 1512"/>
              <a:gd name="T14" fmla="*/ 2147483647 w 744"/>
              <a:gd name="T15" fmla="*/ 2147483647 h 1512"/>
              <a:gd name="T16" fmla="*/ 2147483647 w 744"/>
              <a:gd name="T17" fmla="*/ 2147483647 h 1512"/>
              <a:gd name="T18" fmla="*/ 2147483647 w 744"/>
              <a:gd name="T19" fmla="*/ 2147483647 h 1512"/>
              <a:gd name="T20" fmla="*/ 2147483647 w 744"/>
              <a:gd name="T21" fmla="*/ 2147483647 h 1512"/>
              <a:gd name="T22" fmla="*/ 2147483647 w 744"/>
              <a:gd name="T23" fmla="*/ 2147483647 h 1512"/>
              <a:gd name="T24" fmla="*/ 2147483647 w 744"/>
              <a:gd name="T25" fmla="*/ 2147483647 h 1512"/>
              <a:gd name="T26" fmla="*/ 2147483647 w 744"/>
              <a:gd name="T27" fmla="*/ 2147483647 h 1512"/>
              <a:gd name="T28" fmla="*/ 2147483647 w 744"/>
              <a:gd name="T29" fmla="*/ 2147483647 h 1512"/>
              <a:gd name="T30" fmla="*/ 2147483647 w 744"/>
              <a:gd name="T31" fmla="*/ 2147483647 h 1512"/>
              <a:gd name="T32" fmla="*/ 2147483647 w 744"/>
              <a:gd name="T33" fmla="*/ 2147483647 h 1512"/>
              <a:gd name="T34" fmla="*/ 2147483647 w 744"/>
              <a:gd name="T35" fmla="*/ 0 h 15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4"/>
              <a:gd name="T55" fmla="*/ 0 h 1512"/>
              <a:gd name="T56" fmla="*/ 744 w 744"/>
              <a:gd name="T57" fmla="*/ 1512 h 15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4" h="1512">
                <a:moveTo>
                  <a:pt x="552" y="1344"/>
                </a:moveTo>
                <a:cubicBezTo>
                  <a:pt x="504" y="1404"/>
                  <a:pt x="456" y="1464"/>
                  <a:pt x="408" y="1488"/>
                </a:cubicBezTo>
                <a:cubicBezTo>
                  <a:pt x="360" y="1512"/>
                  <a:pt x="304" y="1496"/>
                  <a:pt x="264" y="1488"/>
                </a:cubicBezTo>
                <a:cubicBezTo>
                  <a:pt x="224" y="1480"/>
                  <a:pt x="192" y="1464"/>
                  <a:pt x="168" y="1440"/>
                </a:cubicBezTo>
                <a:cubicBezTo>
                  <a:pt x="144" y="1416"/>
                  <a:pt x="136" y="1384"/>
                  <a:pt x="120" y="1344"/>
                </a:cubicBezTo>
                <a:cubicBezTo>
                  <a:pt x="104" y="1304"/>
                  <a:pt x="88" y="1240"/>
                  <a:pt x="72" y="1200"/>
                </a:cubicBezTo>
                <a:cubicBezTo>
                  <a:pt x="56" y="1160"/>
                  <a:pt x="32" y="1144"/>
                  <a:pt x="24" y="1104"/>
                </a:cubicBezTo>
                <a:cubicBezTo>
                  <a:pt x="16" y="1064"/>
                  <a:pt x="24" y="1008"/>
                  <a:pt x="24" y="960"/>
                </a:cubicBezTo>
                <a:cubicBezTo>
                  <a:pt x="24" y="912"/>
                  <a:pt x="24" y="856"/>
                  <a:pt x="24" y="816"/>
                </a:cubicBezTo>
                <a:cubicBezTo>
                  <a:pt x="24" y="776"/>
                  <a:pt x="0" y="760"/>
                  <a:pt x="24" y="720"/>
                </a:cubicBezTo>
                <a:cubicBezTo>
                  <a:pt x="48" y="680"/>
                  <a:pt x="128" y="616"/>
                  <a:pt x="168" y="576"/>
                </a:cubicBezTo>
                <a:cubicBezTo>
                  <a:pt x="208" y="536"/>
                  <a:pt x="232" y="512"/>
                  <a:pt x="264" y="480"/>
                </a:cubicBezTo>
                <a:cubicBezTo>
                  <a:pt x="296" y="448"/>
                  <a:pt x="328" y="408"/>
                  <a:pt x="360" y="384"/>
                </a:cubicBezTo>
                <a:cubicBezTo>
                  <a:pt x="392" y="360"/>
                  <a:pt x="432" y="360"/>
                  <a:pt x="456" y="336"/>
                </a:cubicBezTo>
                <a:cubicBezTo>
                  <a:pt x="480" y="312"/>
                  <a:pt x="480" y="264"/>
                  <a:pt x="504" y="240"/>
                </a:cubicBezTo>
                <a:cubicBezTo>
                  <a:pt x="528" y="216"/>
                  <a:pt x="576" y="216"/>
                  <a:pt x="600" y="192"/>
                </a:cubicBezTo>
                <a:cubicBezTo>
                  <a:pt x="624" y="168"/>
                  <a:pt x="624" y="128"/>
                  <a:pt x="648" y="96"/>
                </a:cubicBezTo>
                <a:cubicBezTo>
                  <a:pt x="672" y="64"/>
                  <a:pt x="728" y="16"/>
                  <a:pt x="744" y="0"/>
                </a:cubicBez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55" name="Line 7">
            <a:extLst>
              <a:ext uri="{FF2B5EF4-FFF2-40B4-BE49-F238E27FC236}">
                <a16:creationId xmlns:a16="http://schemas.microsoft.com/office/drawing/2014/main" id="{0DE417D6-71DD-4A94-9A9C-C30133E17789}"/>
              </a:ext>
            </a:extLst>
          </p:cNvPr>
          <p:cNvSpPr>
            <a:spLocks noChangeShapeType="1"/>
          </p:cNvSpPr>
          <p:nvPr/>
        </p:nvSpPr>
        <p:spPr bwMode="auto">
          <a:xfrm flipH="1" flipV="1">
            <a:off x="3733800" y="3048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56" name="Line 8">
            <a:extLst>
              <a:ext uri="{FF2B5EF4-FFF2-40B4-BE49-F238E27FC236}">
                <a16:creationId xmlns:a16="http://schemas.microsoft.com/office/drawing/2014/main" id="{43DA1353-AC97-42EE-9D51-118B77629A08}"/>
              </a:ext>
            </a:extLst>
          </p:cNvPr>
          <p:cNvSpPr>
            <a:spLocks noChangeShapeType="1"/>
          </p:cNvSpPr>
          <p:nvPr/>
        </p:nvSpPr>
        <p:spPr bwMode="auto">
          <a:xfrm flipH="1" flipV="1">
            <a:off x="4724400" y="1524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8857" name="Freeform 9">
            <a:extLst>
              <a:ext uri="{FF2B5EF4-FFF2-40B4-BE49-F238E27FC236}">
                <a16:creationId xmlns:a16="http://schemas.microsoft.com/office/drawing/2014/main" id="{B9807A70-3131-4E12-88D9-598F0B29049B}"/>
              </a:ext>
            </a:extLst>
          </p:cNvPr>
          <p:cNvSpPr>
            <a:spLocks/>
          </p:cNvSpPr>
          <p:nvPr/>
        </p:nvSpPr>
        <p:spPr bwMode="auto">
          <a:xfrm rot="580802">
            <a:off x="5168900" y="1676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58" name="Freeform 10">
            <a:extLst>
              <a:ext uri="{FF2B5EF4-FFF2-40B4-BE49-F238E27FC236}">
                <a16:creationId xmlns:a16="http://schemas.microsoft.com/office/drawing/2014/main" id="{61891D1F-567E-48F0-B7D9-60AF932C80FB}"/>
              </a:ext>
            </a:extLst>
          </p:cNvPr>
          <p:cNvSpPr>
            <a:spLocks/>
          </p:cNvSpPr>
          <p:nvPr/>
        </p:nvSpPr>
        <p:spPr bwMode="auto">
          <a:xfrm rot="580802">
            <a:off x="5473700" y="1981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59" name="Oval 11">
            <a:extLst>
              <a:ext uri="{FF2B5EF4-FFF2-40B4-BE49-F238E27FC236}">
                <a16:creationId xmlns:a16="http://schemas.microsoft.com/office/drawing/2014/main" id="{63267B1B-6A17-47A2-9D1D-AD36B40E6CF2}"/>
              </a:ext>
            </a:extLst>
          </p:cNvPr>
          <p:cNvSpPr>
            <a:spLocks noChangeArrowheads="1"/>
          </p:cNvSpPr>
          <p:nvPr/>
        </p:nvSpPr>
        <p:spPr bwMode="auto">
          <a:xfrm>
            <a:off x="4648200" y="14478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8860" name="Oval 12">
            <a:extLst>
              <a:ext uri="{FF2B5EF4-FFF2-40B4-BE49-F238E27FC236}">
                <a16:creationId xmlns:a16="http://schemas.microsoft.com/office/drawing/2014/main" id="{D33362F0-B9CC-46D4-B5CD-01CBC2D63A3A}"/>
              </a:ext>
            </a:extLst>
          </p:cNvPr>
          <p:cNvSpPr>
            <a:spLocks noChangeArrowheads="1"/>
          </p:cNvSpPr>
          <p:nvPr/>
        </p:nvSpPr>
        <p:spPr bwMode="auto">
          <a:xfrm>
            <a:off x="3657600" y="28956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8861" name="Rectangle 1">
            <a:extLst>
              <a:ext uri="{FF2B5EF4-FFF2-40B4-BE49-F238E27FC236}">
                <a16:creationId xmlns:a16="http://schemas.microsoft.com/office/drawing/2014/main" id="{420D8590-142F-4BF5-AFB8-5C997E502810}"/>
              </a:ext>
            </a:extLst>
          </p:cNvPr>
          <p:cNvSpPr>
            <a:spLocks noChangeArrowheads="1"/>
          </p:cNvSpPr>
          <p:nvPr/>
        </p:nvSpPr>
        <p:spPr bwMode="auto">
          <a:xfrm>
            <a:off x="5349875" y="3244850"/>
            <a:ext cx="1492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3300"/>
                </a:solidFill>
              </a:rPr>
              <a:t>Bisect points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BLR">
            <a:extLst>
              <a:ext uri="{FF2B5EF4-FFF2-40B4-BE49-F238E27FC236}">
                <a16:creationId xmlns:a16="http://schemas.microsoft.com/office/drawing/2014/main" id="{E64BD4EF-D94B-4CD3-85DB-5A3951D4F6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85801"/>
            <a:ext cx="7696200" cy="5256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9875" name="Oval 3">
            <a:extLst>
              <a:ext uri="{FF2B5EF4-FFF2-40B4-BE49-F238E27FC236}">
                <a16:creationId xmlns:a16="http://schemas.microsoft.com/office/drawing/2014/main" id="{EDC4F415-932C-4368-96C7-3CF9072654E5}"/>
              </a:ext>
            </a:extLst>
          </p:cNvPr>
          <p:cNvSpPr>
            <a:spLocks noChangeArrowheads="1"/>
          </p:cNvSpPr>
          <p:nvPr/>
        </p:nvSpPr>
        <p:spPr bwMode="auto">
          <a:xfrm>
            <a:off x="54864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9876" name="Oval 4">
            <a:extLst>
              <a:ext uri="{FF2B5EF4-FFF2-40B4-BE49-F238E27FC236}">
                <a16:creationId xmlns:a16="http://schemas.microsoft.com/office/drawing/2014/main" id="{1D26E8C3-99FA-420E-ADF8-9C1FC53B4CAE}"/>
              </a:ext>
            </a:extLst>
          </p:cNvPr>
          <p:cNvSpPr>
            <a:spLocks noChangeArrowheads="1"/>
          </p:cNvSpPr>
          <p:nvPr/>
        </p:nvSpPr>
        <p:spPr bwMode="auto">
          <a:xfrm>
            <a:off x="4495800" y="3505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9877" name="Line 5">
            <a:extLst>
              <a:ext uri="{FF2B5EF4-FFF2-40B4-BE49-F238E27FC236}">
                <a16:creationId xmlns:a16="http://schemas.microsoft.com/office/drawing/2014/main" id="{1F12A241-DEF2-4B56-A690-813B8BEB17F7}"/>
              </a:ext>
            </a:extLst>
          </p:cNvPr>
          <p:cNvSpPr>
            <a:spLocks noChangeShapeType="1"/>
          </p:cNvSpPr>
          <p:nvPr/>
        </p:nvSpPr>
        <p:spPr bwMode="auto">
          <a:xfrm flipH="1">
            <a:off x="4572000" y="2133600"/>
            <a:ext cx="10668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78" name="Freeform 6">
            <a:extLst>
              <a:ext uri="{FF2B5EF4-FFF2-40B4-BE49-F238E27FC236}">
                <a16:creationId xmlns:a16="http://schemas.microsoft.com/office/drawing/2014/main" id="{C7CDB7FE-05C8-4D04-B829-832978A0513F}"/>
              </a:ext>
            </a:extLst>
          </p:cNvPr>
          <p:cNvSpPr>
            <a:spLocks/>
          </p:cNvSpPr>
          <p:nvPr/>
        </p:nvSpPr>
        <p:spPr bwMode="auto">
          <a:xfrm>
            <a:off x="3771900" y="1524000"/>
            <a:ext cx="1181100" cy="2400300"/>
          </a:xfrm>
          <a:custGeom>
            <a:avLst/>
            <a:gdLst>
              <a:gd name="T0" fmla="*/ 2147483647 w 744"/>
              <a:gd name="T1" fmla="*/ 2147483647 h 1512"/>
              <a:gd name="T2" fmla="*/ 2147483647 w 744"/>
              <a:gd name="T3" fmla="*/ 2147483647 h 1512"/>
              <a:gd name="T4" fmla="*/ 2147483647 w 744"/>
              <a:gd name="T5" fmla="*/ 2147483647 h 1512"/>
              <a:gd name="T6" fmla="*/ 2147483647 w 744"/>
              <a:gd name="T7" fmla="*/ 2147483647 h 1512"/>
              <a:gd name="T8" fmla="*/ 2147483647 w 744"/>
              <a:gd name="T9" fmla="*/ 2147483647 h 1512"/>
              <a:gd name="T10" fmla="*/ 2147483647 w 744"/>
              <a:gd name="T11" fmla="*/ 2147483647 h 1512"/>
              <a:gd name="T12" fmla="*/ 2147483647 w 744"/>
              <a:gd name="T13" fmla="*/ 2147483647 h 1512"/>
              <a:gd name="T14" fmla="*/ 2147483647 w 744"/>
              <a:gd name="T15" fmla="*/ 2147483647 h 1512"/>
              <a:gd name="T16" fmla="*/ 2147483647 w 744"/>
              <a:gd name="T17" fmla="*/ 2147483647 h 1512"/>
              <a:gd name="T18" fmla="*/ 2147483647 w 744"/>
              <a:gd name="T19" fmla="*/ 2147483647 h 1512"/>
              <a:gd name="T20" fmla="*/ 2147483647 w 744"/>
              <a:gd name="T21" fmla="*/ 2147483647 h 1512"/>
              <a:gd name="T22" fmla="*/ 2147483647 w 744"/>
              <a:gd name="T23" fmla="*/ 2147483647 h 1512"/>
              <a:gd name="T24" fmla="*/ 2147483647 w 744"/>
              <a:gd name="T25" fmla="*/ 2147483647 h 1512"/>
              <a:gd name="T26" fmla="*/ 2147483647 w 744"/>
              <a:gd name="T27" fmla="*/ 2147483647 h 1512"/>
              <a:gd name="T28" fmla="*/ 2147483647 w 744"/>
              <a:gd name="T29" fmla="*/ 2147483647 h 1512"/>
              <a:gd name="T30" fmla="*/ 2147483647 w 744"/>
              <a:gd name="T31" fmla="*/ 2147483647 h 1512"/>
              <a:gd name="T32" fmla="*/ 2147483647 w 744"/>
              <a:gd name="T33" fmla="*/ 2147483647 h 1512"/>
              <a:gd name="T34" fmla="*/ 2147483647 w 744"/>
              <a:gd name="T35" fmla="*/ 0 h 15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4"/>
              <a:gd name="T55" fmla="*/ 0 h 1512"/>
              <a:gd name="T56" fmla="*/ 744 w 744"/>
              <a:gd name="T57" fmla="*/ 1512 h 15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4" h="1512">
                <a:moveTo>
                  <a:pt x="552" y="1344"/>
                </a:moveTo>
                <a:cubicBezTo>
                  <a:pt x="504" y="1404"/>
                  <a:pt x="456" y="1464"/>
                  <a:pt x="408" y="1488"/>
                </a:cubicBezTo>
                <a:cubicBezTo>
                  <a:pt x="360" y="1512"/>
                  <a:pt x="304" y="1496"/>
                  <a:pt x="264" y="1488"/>
                </a:cubicBezTo>
                <a:cubicBezTo>
                  <a:pt x="224" y="1480"/>
                  <a:pt x="192" y="1464"/>
                  <a:pt x="168" y="1440"/>
                </a:cubicBezTo>
                <a:cubicBezTo>
                  <a:pt x="144" y="1416"/>
                  <a:pt x="136" y="1384"/>
                  <a:pt x="120" y="1344"/>
                </a:cubicBezTo>
                <a:cubicBezTo>
                  <a:pt x="104" y="1304"/>
                  <a:pt x="88" y="1240"/>
                  <a:pt x="72" y="1200"/>
                </a:cubicBezTo>
                <a:cubicBezTo>
                  <a:pt x="56" y="1160"/>
                  <a:pt x="32" y="1144"/>
                  <a:pt x="24" y="1104"/>
                </a:cubicBezTo>
                <a:cubicBezTo>
                  <a:pt x="16" y="1064"/>
                  <a:pt x="24" y="1008"/>
                  <a:pt x="24" y="960"/>
                </a:cubicBezTo>
                <a:cubicBezTo>
                  <a:pt x="24" y="912"/>
                  <a:pt x="24" y="856"/>
                  <a:pt x="24" y="816"/>
                </a:cubicBezTo>
                <a:cubicBezTo>
                  <a:pt x="24" y="776"/>
                  <a:pt x="0" y="760"/>
                  <a:pt x="24" y="720"/>
                </a:cubicBezTo>
                <a:cubicBezTo>
                  <a:pt x="48" y="680"/>
                  <a:pt x="128" y="616"/>
                  <a:pt x="168" y="576"/>
                </a:cubicBezTo>
                <a:cubicBezTo>
                  <a:pt x="208" y="536"/>
                  <a:pt x="232" y="512"/>
                  <a:pt x="264" y="480"/>
                </a:cubicBezTo>
                <a:cubicBezTo>
                  <a:pt x="296" y="448"/>
                  <a:pt x="328" y="408"/>
                  <a:pt x="360" y="384"/>
                </a:cubicBezTo>
                <a:cubicBezTo>
                  <a:pt x="392" y="360"/>
                  <a:pt x="432" y="360"/>
                  <a:pt x="456" y="336"/>
                </a:cubicBezTo>
                <a:cubicBezTo>
                  <a:pt x="480" y="312"/>
                  <a:pt x="480" y="264"/>
                  <a:pt x="504" y="240"/>
                </a:cubicBezTo>
                <a:cubicBezTo>
                  <a:pt x="528" y="216"/>
                  <a:pt x="576" y="216"/>
                  <a:pt x="600" y="192"/>
                </a:cubicBezTo>
                <a:cubicBezTo>
                  <a:pt x="624" y="168"/>
                  <a:pt x="624" y="128"/>
                  <a:pt x="648" y="96"/>
                </a:cubicBezTo>
                <a:cubicBezTo>
                  <a:pt x="672" y="64"/>
                  <a:pt x="728" y="16"/>
                  <a:pt x="744" y="0"/>
                </a:cubicBez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79" name="Line 7">
            <a:extLst>
              <a:ext uri="{FF2B5EF4-FFF2-40B4-BE49-F238E27FC236}">
                <a16:creationId xmlns:a16="http://schemas.microsoft.com/office/drawing/2014/main" id="{5B09176B-190A-42FA-8EF0-54DE54CEA419}"/>
              </a:ext>
            </a:extLst>
          </p:cNvPr>
          <p:cNvSpPr>
            <a:spLocks noChangeShapeType="1"/>
          </p:cNvSpPr>
          <p:nvPr/>
        </p:nvSpPr>
        <p:spPr bwMode="auto">
          <a:xfrm flipH="1" flipV="1">
            <a:off x="3733800" y="3048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0" name="Line 8">
            <a:extLst>
              <a:ext uri="{FF2B5EF4-FFF2-40B4-BE49-F238E27FC236}">
                <a16:creationId xmlns:a16="http://schemas.microsoft.com/office/drawing/2014/main" id="{CBC94E97-F9AB-455A-9D1B-40167789E388}"/>
              </a:ext>
            </a:extLst>
          </p:cNvPr>
          <p:cNvSpPr>
            <a:spLocks noChangeShapeType="1"/>
          </p:cNvSpPr>
          <p:nvPr/>
        </p:nvSpPr>
        <p:spPr bwMode="auto">
          <a:xfrm flipH="1" flipV="1">
            <a:off x="4724400" y="1524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1" name="Freeform 9">
            <a:extLst>
              <a:ext uri="{FF2B5EF4-FFF2-40B4-BE49-F238E27FC236}">
                <a16:creationId xmlns:a16="http://schemas.microsoft.com/office/drawing/2014/main" id="{B2139A9F-8C92-4506-B90A-B6E69F72F140}"/>
              </a:ext>
            </a:extLst>
          </p:cNvPr>
          <p:cNvSpPr>
            <a:spLocks/>
          </p:cNvSpPr>
          <p:nvPr/>
        </p:nvSpPr>
        <p:spPr bwMode="auto">
          <a:xfrm rot="580802">
            <a:off x="5168900" y="1676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82" name="Freeform 10">
            <a:extLst>
              <a:ext uri="{FF2B5EF4-FFF2-40B4-BE49-F238E27FC236}">
                <a16:creationId xmlns:a16="http://schemas.microsoft.com/office/drawing/2014/main" id="{361BB8F4-74BD-424E-AB37-A289E0DD5E60}"/>
              </a:ext>
            </a:extLst>
          </p:cNvPr>
          <p:cNvSpPr>
            <a:spLocks/>
          </p:cNvSpPr>
          <p:nvPr/>
        </p:nvSpPr>
        <p:spPr bwMode="auto">
          <a:xfrm rot="580802">
            <a:off x="5473700" y="1981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83" name="Freeform 11">
            <a:extLst>
              <a:ext uri="{FF2B5EF4-FFF2-40B4-BE49-F238E27FC236}">
                <a16:creationId xmlns:a16="http://schemas.microsoft.com/office/drawing/2014/main" id="{50087F62-A232-4B65-A8C9-D23CA209CD9C}"/>
              </a:ext>
            </a:extLst>
          </p:cNvPr>
          <p:cNvSpPr>
            <a:spLocks/>
          </p:cNvSpPr>
          <p:nvPr/>
        </p:nvSpPr>
        <p:spPr bwMode="auto">
          <a:xfrm rot="11278688">
            <a:off x="5029200" y="1600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884" name="Oval 13">
            <a:extLst>
              <a:ext uri="{FF2B5EF4-FFF2-40B4-BE49-F238E27FC236}">
                <a16:creationId xmlns:a16="http://schemas.microsoft.com/office/drawing/2014/main" id="{EB778241-98A1-4CFB-ABF6-A60F1E7BF87F}"/>
              </a:ext>
            </a:extLst>
          </p:cNvPr>
          <p:cNvSpPr>
            <a:spLocks noChangeArrowheads="1"/>
          </p:cNvSpPr>
          <p:nvPr/>
        </p:nvSpPr>
        <p:spPr bwMode="auto">
          <a:xfrm>
            <a:off x="4648200" y="14478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9885" name="Oval 14">
            <a:extLst>
              <a:ext uri="{FF2B5EF4-FFF2-40B4-BE49-F238E27FC236}">
                <a16:creationId xmlns:a16="http://schemas.microsoft.com/office/drawing/2014/main" id="{69ED35C3-68BD-4F42-8BB5-7519305BC69A}"/>
              </a:ext>
            </a:extLst>
          </p:cNvPr>
          <p:cNvSpPr>
            <a:spLocks noChangeArrowheads="1"/>
          </p:cNvSpPr>
          <p:nvPr/>
        </p:nvSpPr>
        <p:spPr bwMode="auto">
          <a:xfrm>
            <a:off x="3657600" y="28956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79886" name="Rectangle 1">
            <a:extLst>
              <a:ext uri="{FF2B5EF4-FFF2-40B4-BE49-F238E27FC236}">
                <a16:creationId xmlns:a16="http://schemas.microsoft.com/office/drawing/2014/main" id="{745D7EC7-ADCC-4450-86F9-38A148518D97}"/>
              </a:ext>
            </a:extLst>
          </p:cNvPr>
          <p:cNvSpPr>
            <a:spLocks noChangeArrowheads="1"/>
          </p:cNvSpPr>
          <p:nvPr/>
        </p:nvSpPr>
        <p:spPr bwMode="auto">
          <a:xfrm>
            <a:off x="5349875" y="3244850"/>
            <a:ext cx="1492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3300"/>
                </a:solidFill>
              </a:rPr>
              <a:t>Bisect points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BLR">
            <a:extLst>
              <a:ext uri="{FF2B5EF4-FFF2-40B4-BE49-F238E27FC236}">
                <a16:creationId xmlns:a16="http://schemas.microsoft.com/office/drawing/2014/main" id="{FD8EED89-2F5B-4C8F-9A19-4A19F423D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85801"/>
            <a:ext cx="76962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Oval 3">
            <a:extLst>
              <a:ext uri="{FF2B5EF4-FFF2-40B4-BE49-F238E27FC236}">
                <a16:creationId xmlns:a16="http://schemas.microsoft.com/office/drawing/2014/main" id="{E920A9B0-0B3E-4F72-AB8A-73A8C0F02A7A}"/>
              </a:ext>
            </a:extLst>
          </p:cNvPr>
          <p:cNvSpPr>
            <a:spLocks noChangeArrowheads="1"/>
          </p:cNvSpPr>
          <p:nvPr/>
        </p:nvSpPr>
        <p:spPr bwMode="auto">
          <a:xfrm>
            <a:off x="54864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0900" name="Oval 4">
            <a:extLst>
              <a:ext uri="{FF2B5EF4-FFF2-40B4-BE49-F238E27FC236}">
                <a16:creationId xmlns:a16="http://schemas.microsoft.com/office/drawing/2014/main" id="{2C76332E-7145-486B-91A7-6B558666CFC6}"/>
              </a:ext>
            </a:extLst>
          </p:cNvPr>
          <p:cNvSpPr>
            <a:spLocks noChangeArrowheads="1"/>
          </p:cNvSpPr>
          <p:nvPr/>
        </p:nvSpPr>
        <p:spPr bwMode="auto">
          <a:xfrm>
            <a:off x="4495800" y="3505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0901" name="Line 5">
            <a:extLst>
              <a:ext uri="{FF2B5EF4-FFF2-40B4-BE49-F238E27FC236}">
                <a16:creationId xmlns:a16="http://schemas.microsoft.com/office/drawing/2014/main" id="{852E2CF2-B77C-4355-B19C-180032EE9991}"/>
              </a:ext>
            </a:extLst>
          </p:cNvPr>
          <p:cNvSpPr>
            <a:spLocks noChangeShapeType="1"/>
          </p:cNvSpPr>
          <p:nvPr/>
        </p:nvSpPr>
        <p:spPr bwMode="auto">
          <a:xfrm flipH="1">
            <a:off x="4572000" y="2133600"/>
            <a:ext cx="10668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02" name="Freeform 6">
            <a:extLst>
              <a:ext uri="{FF2B5EF4-FFF2-40B4-BE49-F238E27FC236}">
                <a16:creationId xmlns:a16="http://schemas.microsoft.com/office/drawing/2014/main" id="{2A229DCF-B423-430A-A9A9-3C0BA0CD69AB}"/>
              </a:ext>
            </a:extLst>
          </p:cNvPr>
          <p:cNvSpPr>
            <a:spLocks/>
          </p:cNvSpPr>
          <p:nvPr/>
        </p:nvSpPr>
        <p:spPr bwMode="auto">
          <a:xfrm>
            <a:off x="3771900" y="1524000"/>
            <a:ext cx="1181100" cy="2400300"/>
          </a:xfrm>
          <a:custGeom>
            <a:avLst/>
            <a:gdLst>
              <a:gd name="T0" fmla="*/ 2147483647 w 744"/>
              <a:gd name="T1" fmla="*/ 2147483647 h 1512"/>
              <a:gd name="T2" fmla="*/ 2147483647 w 744"/>
              <a:gd name="T3" fmla="*/ 2147483647 h 1512"/>
              <a:gd name="T4" fmla="*/ 2147483647 w 744"/>
              <a:gd name="T5" fmla="*/ 2147483647 h 1512"/>
              <a:gd name="T6" fmla="*/ 2147483647 w 744"/>
              <a:gd name="T7" fmla="*/ 2147483647 h 1512"/>
              <a:gd name="T8" fmla="*/ 2147483647 w 744"/>
              <a:gd name="T9" fmla="*/ 2147483647 h 1512"/>
              <a:gd name="T10" fmla="*/ 2147483647 w 744"/>
              <a:gd name="T11" fmla="*/ 2147483647 h 1512"/>
              <a:gd name="T12" fmla="*/ 2147483647 w 744"/>
              <a:gd name="T13" fmla="*/ 2147483647 h 1512"/>
              <a:gd name="T14" fmla="*/ 2147483647 w 744"/>
              <a:gd name="T15" fmla="*/ 2147483647 h 1512"/>
              <a:gd name="T16" fmla="*/ 2147483647 w 744"/>
              <a:gd name="T17" fmla="*/ 2147483647 h 1512"/>
              <a:gd name="T18" fmla="*/ 2147483647 w 744"/>
              <a:gd name="T19" fmla="*/ 2147483647 h 1512"/>
              <a:gd name="T20" fmla="*/ 2147483647 w 744"/>
              <a:gd name="T21" fmla="*/ 2147483647 h 1512"/>
              <a:gd name="T22" fmla="*/ 2147483647 w 744"/>
              <a:gd name="T23" fmla="*/ 2147483647 h 1512"/>
              <a:gd name="T24" fmla="*/ 2147483647 w 744"/>
              <a:gd name="T25" fmla="*/ 2147483647 h 1512"/>
              <a:gd name="T26" fmla="*/ 2147483647 w 744"/>
              <a:gd name="T27" fmla="*/ 2147483647 h 1512"/>
              <a:gd name="T28" fmla="*/ 2147483647 w 744"/>
              <a:gd name="T29" fmla="*/ 2147483647 h 1512"/>
              <a:gd name="T30" fmla="*/ 2147483647 w 744"/>
              <a:gd name="T31" fmla="*/ 2147483647 h 1512"/>
              <a:gd name="T32" fmla="*/ 2147483647 w 744"/>
              <a:gd name="T33" fmla="*/ 2147483647 h 1512"/>
              <a:gd name="T34" fmla="*/ 2147483647 w 744"/>
              <a:gd name="T35" fmla="*/ 0 h 15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4"/>
              <a:gd name="T55" fmla="*/ 0 h 1512"/>
              <a:gd name="T56" fmla="*/ 744 w 744"/>
              <a:gd name="T57" fmla="*/ 1512 h 15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4" h="1512">
                <a:moveTo>
                  <a:pt x="552" y="1344"/>
                </a:moveTo>
                <a:cubicBezTo>
                  <a:pt x="504" y="1404"/>
                  <a:pt x="456" y="1464"/>
                  <a:pt x="408" y="1488"/>
                </a:cubicBezTo>
                <a:cubicBezTo>
                  <a:pt x="360" y="1512"/>
                  <a:pt x="304" y="1496"/>
                  <a:pt x="264" y="1488"/>
                </a:cubicBezTo>
                <a:cubicBezTo>
                  <a:pt x="224" y="1480"/>
                  <a:pt x="192" y="1464"/>
                  <a:pt x="168" y="1440"/>
                </a:cubicBezTo>
                <a:cubicBezTo>
                  <a:pt x="144" y="1416"/>
                  <a:pt x="136" y="1384"/>
                  <a:pt x="120" y="1344"/>
                </a:cubicBezTo>
                <a:cubicBezTo>
                  <a:pt x="104" y="1304"/>
                  <a:pt x="88" y="1240"/>
                  <a:pt x="72" y="1200"/>
                </a:cubicBezTo>
                <a:cubicBezTo>
                  <a:pt x="56" y="1160"/>
                  <a:pt x="32" y="1144"/>
                  <a:pt x="24" y="1104"/>
                </a:cubicBezTo>
                <a:cubicBezTo>
                  <a:pt x="16" y="1064"/>
                  <a:pt x="24" y="1008"/>
                  <a:pt x="24" y="960"/>
                </a:cubicBezTo>
                <a:cubicBezTo>
                  <a:pt x="24" y="912"/>
                  <a:pt x="24" y="856"/>
                  <a:pt x="24" y="816"/>
                </a:cubicBezTo>
                <a:cubicBezTo>
                  <a:pt x="24" y="776"/>
                  <a:pt x="0" y="760"/>
                  <a:pt x="24" y="720"/>
                </a:cubicBezTo>
                <a:cubicBezTo>
                  <a:pt x="48" y="680"/>
                  <a:pt x="128" y="616"/>
                  <a:pt x="168" y="576"/>
                </a:cubicBezTo>
                <a:cubicBezTo>
                  <a:pt x="208" y="536"/>
                  <a:pt x="232" y="512"/>
                  <a:pt x="264" y="480"/>
                </a:cubicBezTo>
                <a:cubicBezTo>
                  <a:pt x="296" y="448"/>
                  <a:pt x="328" y="408"/>
                  <a:pt x="360" y="384"/>
                </a:cubicBezTo>
                <a:cubicBezTo>
                  <a:pt x="392" y="360"/>
                  <a:pt x="432" y="360"/>
                  <a:pt x="456" y="336"/>
                </a:cubicBezTo>
                <a:cubicBezTo>
                  <a:pt x="480" y="312"/>
                  <a:pt x="480" y="264"/>
                  <a:pt x="504" y="240"/>
                </a:cubicBezTo>
                <a:cubicBezTo>
                  <a:pt x="528" y="216"/>
                  <a:pt x="576" y="216"/>
                  <a:pt x="600" y="192"/>
                </a:cubicBezTo>
                <a:cubicBezTo>
                  <a:pt x="624" y="168"/>
                  <a:pt x="624" y="128"/>
                  <a:pt x="648" y="96"/>
                </a:cubicBezTo>
                <a:cubicBezTo>
                  <a:pt x="672" y="64"/>
                  <a:pt x="728" y="16"/>
                  <a:pt x="744" y="0"/>
                </a:cubicBez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0903" name="Line 7">
            <a:extLst>
              <a:ext uri="{FF2B5EF4-FFF2-40B4-BE49-F238E27FC236}">
                <a16:creationId xmlns:a16="http://schemas.microsoft.com/office/drawing/2014/main" id="{A933FA34-9158-483B-8D9D-15971C35ABC9}"/>
              </a:ext>
            </a:extLst>
          </p:cNvPr>
          <p:cNvSpPr>
            <a:spLocks noChangeShapeType="1"/>
          </p:cNvSpPr>
          <p:nvPr/>
        </p:nvSpPr>
        <p:spPr bwMode="auto">
          <a:xfrm flipH="1" flipV="1">
            <a:off x="3733800" y="3048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04" name="Line 8">
            <a:extLst>
              <a:ext uri="{FF2B5EF4-FFF2-40B4-BE49-F238E27FC236}">
                <a16:creationId xmlns:a16="http://schemas.microsoft.com/office/drawing/2014/main" id="{1C2B8F24-C91E-40A0-A9FA-949278E2D04A}"/>
              </a:ext>
            </a:extLst>
          </p:cNvPr>
          <p:cNvSpPr>
            <a:spLocks noChangeShapeType="1"/>
          </p:cNvSpPr>
          <p:nvPr/>
        </p:nvSpPr>
        <p:spPr bwMode="auto">
          <a:xfrm flipH="1" flipV="1">
            <a:off x="4724400" y="1524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905" name="Freeform 9">
            <a:extLst>
              <a:ext uri="{FF2B5EF4-FFF2-40B4-BE49-F238E27FC236}">
                <a16:creationId xmlns:a16="http://schemas.microsoft.com/office/drawing/2014/main" id="{64C0429B-BAEE-4785-9409-0C4FD2AC3C11}"/>
              </a:ext>
            </a:extLst>
          </p:cNvPr>
          <p:cNvSpPr>
            <a:spLocks/>
          </p:cNvSpPr>
          <p:nvPr/>
        </p:nvSpPr>
        <p:spPr bwMode="auto">
          <a:xfrm rot="580802">
            <a:off x="5168900" y="1676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0906" name="Freeform 11">
            <a:extLst>
              <a:ext uri="{FF2B5EF4-FFF2-40B4-BE49-F238E27FC236}">
                <a16:creationId xmlns:a16="http://schemas.microsoft.com/office/drawing/2014/main" id="{8F3CD68C-EA95-4905-9B51-993CF5EE3E1A}"/>
              </a:ext>
            </a:extLst>
          </p:cNvPr>
          <p:cNvSpPr>
            <a:spLocks/>
          </p:cNvSpPr>
          <p:nvPr/>
        </p:nvSpPr>
        <p:spPr bwMode="auto">
          <a:xfrm rot="580802">
            <a:off x="5473700" y="1981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0907" name="Freeform 12">
            <a:extLst>
              <a:ext uri="{FF2B5EF4-FFF2-40B4-BE49-F238E27FC236}">
                <a16:creationId xmlns:a16="http://schemas.microsoft.com/office/drawing/2014/main" id="{25E73FC7-238E-46D4-A50E-7001EC8BDCF5}"/>
              </a:ext>
            </a:extLst>
          </p:cNvPr>
          <p:cNvSpPr>
            <a:spLocks/>
          </p:cNvSpPr>
          <p:nvPr/>
        </p:nvSpPr>
        <p:spPr bwMode="auto">
          <a:xfrm rot="11278688">
            <a:off x="5029200" y="1600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0908" name="Freeform 13">
            <a:extLst>
              <a:ext uri="{FF2B5EF4-FFF2-40B4-BE49-F238E27FC236}">
                <a16:creationId xmlns:a16="http://schemas.microsoft.com/office/drawing/2014/main" id="{B3DD2F98-CB90-409D-923E-907F6FB30601}"/>
              </a:ext>
            </a:extLst>
          </p:cNvPr>
          <p:cNvSpPr>
            <a:spLocks/>
          </p:cNvSpPr>
          <p:nvPr/>
        </p:nvSpPr>
        <p:spPr bwMode="auto">
          <a:xfrm rot="580802">
            <a:off x="4191000" y="3200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0909" name="Oval 14">
            <a:extLst>
              <a:ext uri="{FF2B5EF4-FFF2-40B4-BE49-F238E27FC236}">
                <a16:creationId xmlns:a16="http://schemas.microsoft.com/office/drawing/2014/main" id="{6F1FF9DE-938A-4B8C-9F0D-3011955F6437}"/>
              </a:ext>
            </a:extLst>
          </p:cNvPr>
          <p:cNvSpPr>
            <a:spLocks noChangeArrowheads="1"/>
          </p:cNvSpPr>
          <p:nvPr/>
        </p:nvSpPr>
        <p:spPr bwMode="auto">
          <a:xfrm>
            <a:off x="4648200" y="14478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0910" name="Oval 15">
            <a:extLst>
              <a:ext uri="{FF2B5EF4-FFF2-40B4-BE49-F238E27FC236}">
                <a16:creationId xmlns:a16="http://schemas.microsoft.com/office/drawing/2014/main" id="{EC14C37C-B954-4775-A9C4-17126925326F}"/>
              </a:ext>
            </a:extLst>
          </p:cNvPr>
          <p:cNvSpPr>
            <a:spLocks noChangeArrowheads="1"/>
          </p:cNvSpPr>
          <p:nvPr/>
        </p:nvSpPr>
        <p:spPr bwMode="auto">
          <a:xfrm>
            <a:off x="3657600" y="28956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0911" name="Rectangle 1">
            <a:extLst>
              <a:ext uri="{FF2B5EF4-FFF2-40B4-BE49-F238E27FC236}">
                <a16:creationId xmlns:a16="http://schemas.microsoft.com/office/drawing/2014/main" id="{D4136592-4A54-4386-B037-D6C559004A5A}"/>
              </a:ext>
            </a:extLst>
          </p:cNvPr>
          <p:cNvSpPr>
            <a:spLocks noChangeArrowheads="1"/>
          </p:cNvSpPr>
          <p:nvPr/>
        </p:nvSpPr>
        <p:spPr bwMode="auto">
          <a:xfrm>
            <a:off x="5349875" y="3244850"/>
            <a:ext cx="1492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3300"/>
                </a:solidFill>
              </a:rPr>
              <a:t>Bisect points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BLR">
            <a:extLst>
              <a:ext uri="{FF2B5EF4-FFF2-40B4-BE49-F238E27FC236}">
                <a16:creationId xmlns:a16="http://schemas.microsoft.com/office/drawing/2014/main" id="{ACE176CA-13F3-4EA7-98FE-D8C0462AD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85801"/>
            <a:ext cx="76962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BLR">
            <a:extLst>
              <a:ext uri="{FF2B5EF4-FFF2-40B4-BE49-F238E27FC236}">
                <a16:creationId xmlns:a16="http://schemas.microsoft.com/office/drawing/2014/main" id="{78F45AD6-9769-465E-85A9-A1BFA26A4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85801"/>
            <a:ext cx="76962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Oval 3">
            <a:extLst>
              <a:ext uri="{FF2B5EF4-FFF2-40B4-BE49-F238E27FC236}">
                <a16:creationId xmlns:a16="http://schemas.microsoft.com/office/drawing/2014/main" id="{4AD6BC77-D508-4663-8153-559C39E0049C}"/>
              </a:ext>
            </a:extLst>
          </p:cNvPr>
          <p:cNvSpPr>
            <a:spLocks noChangeArrowheads="1"/>
          </p:cNvSpPr>
          <p:nvPr/>
        </p:nvSpPr>
        <p:spPr bwMode="auto">
          <a:xfrm>
            <a:off x="54864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1924" name="Oval 4">
            <a:extLst>
              <a:ext uri="{FF2B5EF4-FFF2-40B4-BE49-F238E27FC236}">
                <a16:creationId xmlns:a16="http://schemas.microsoft.com/office/drawing/2014/main" id="{B581BAC2-B241-43A9-A6E1-ED4B618BF498}"/>
              </a:ext>
            </a:extLst>
          </p:cNvPr>
          <p:cNvSpPr>
            <a:spLocks noChangeArrowheads="1"/>
          </p:cNvSpPr>
          <p:nvPr/>
        </p:nvSpPr>
        <p:spPr bwMode="auto">
          <a:xfrm>
            <a:off x="4495800" y="3505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1925" name="Line 5">
            <a:extLst>
              <a:ext uri="{FF2B5EF4-FFF2-40B4-BE49-F238E27FC236}">
                <a16:creationId xmlns:a16="http://schemas.microsoft.com/office/drawing/2014/main" id="{DC125C26-4070-4048-B11B-475862408928}"/>
              </a:ext>
            </a:extLst>
          </p:cNvPr>
          <p:cNvSpPr>
            <a:spLocks noChangeShapeType="1"/>
          </p:cNvSpPr>
          <p:nvPr/>
        </p:nvSpPr>
        <p:spPr bwMode="auto">
          <a:xfrm flipH="1">
            <a:off x="4572000" y="2133600"/>
            <a:ext cx="10668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26" name="Freeform 6">
            <a:extLst>
              <a:ext uri="{FF2B5EF4-FFF2-40B4-BE49-F238E27FC236}">
                <a16:creationId xmlns:a16="http://schemas.microsoft.com/office/drawing/2014/main" id="{63D54B4F-6A0E-4B3E-BAFB-15E001CD9665}"/>
              </a:ext>
            </a:extLst>
          </p:cNvPr>
          <p:cNvSpPr>
            <a:spLocks/>
          </p:cNvSpPr>
          <p:nvPr/>
        </p:nvSpPr>
        <p:spPr bwMode="auto">
          <a:xfrm>
            <a:off x="3771900" y="1524000"/>
            <a:ext cx="1181100" cy="2400300"/>
          </a:xfrm>
          <a:custGeom>
            <a:avLst/>
            <a:gdLst>
              <a:gd name="T0" fmla="*/ 2147483647 w 744"/>
              <a:gd name="T1" fmla="*/ 2147483647 h 1512"/>
              <a:gd name="T2" fmla="*/ 2147483647 w 744"/>
              <a:gd name="T3" fmla="*/ 2147483647 h 1512"/>
              <a:gd name="T4" fmla="*/ 2147483647 w 744"/>
              <a:gd name="T5" fmla="*/ 2147483647 h 1512"/>
              <a:gd name="T6" fmla="*/ 2147483647 w 744"/>
              <a:gd name="T7" fmla="*/ 2147483647 h 1512"/>
              <a:gd name="T8" fmla="*/ 2147483647 w 744"/>
              <a:gd name="T9" fmla="*/ 2147483647 h 1512"/>
              <a:gd name="T10" fmla="*/ 2147483647 w 744"/>
              <a:gd name="T11" fmla="*/ 2147483647 h 1512"/>
              <a:gd name="T12" fmla="*/ 2147483647 w 744"/>
              <a:gd name="T13" fmla="*/ 2147483647 h 1512"/>
              <a:gd name="T14" fmla="*/ 2147483647 w 744"/>
              <a:gd name="T15" fmla="*/ 2147483647 h 1512"/>
              <a:gd name="T16" fmla="*/ 2147483647 w 744"/>
              <a:gd name="T17" fmla="*/ 2147483647 h 1512"/>
              <a:gd name="T18" fmla="*/ 2147483647 w 744"/>
              <a:gd name="T19" fmla="*/ 2147483647 h 1512"/>
              <a:gd name="T20" fmla="*/ 2147483647 w 744"/>
              <a:gd name="T21" fmla="*/ 2147483647 h 1512"/>
              <a:gd name="T22" fmla="*/ 2147483647 w 744"/>
              <a:gd name="T23" fmla="*/ 2147483647 h 1512"/>
              <a:gd name="T24" fmla="*/ 2147483647 w 744"/>
              <a:gd name="T25" fmla="*/ 2147483647 h 1512"/>
              <a:gd name="T26" fmla="*/ 2147483647 w 744"/>
              <a:gd name="T27" fmla="*/ 2147483647 h 1512"/>
              <a:gd name="T28" fmla="*/ 2147483647 w 744"/>
              <a:gd name="T29" fmla="*/ 2147483647 h 1512"/>
              <a:gd name="T30" fmla="*/ 2147483647 w 744"/>
              <a:gd name="T31" fmla="*/ 2147483647 h 1512"/>
              <a:gd name="T32" fmla="*/ 2147483647 w 744"/>
              <a:gd name="T33" fmla="*/ 2147483647 h 1512"/>
              <a:gd name="T34" fmla="*/ 2147483647 w 744"/>
              <a:gd name="T35" fmla="*/ 0 h 15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4"/>
              <a:gd name="T55" fmla="*/ 0 h 1512"/>
              <a:gd name="T56" fmla="*/ 744 w 744"/>
              <a:gd name="T57" fmla="*/ 1512 h 15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4" h="1512">
                <a:moveTo>
                  <a:pt x="552" y="1344"/>
                </a:moveTo>
                <a:cubicBezTo>
                  <a:pt x="504" y="1404"/>
                  <a:pt x="456" y="1464"/>
                  <a:pt x="408" y="1488"/>
                </a:cubicBezTo>
                <a:cubicBezTo>
                  <a:pt x="360" y="1512"/>
                  <a:pt x="304" y="1496"/>
                  <a:pt x="264" y="1488"/>
                </a:cubicBezTo>
                <a:cubicBezTo>
                  <a:pt x="224" y="1480"/>
                  <a:pt x="192" y="1464"/>
                  <a:pt x="168" y="1440"/>
                </a:cubicBezTo>
                <a:cubicBezTo>
                  <a:pt x="144" y="1416"/>
                  <a:pt x="136" y="1384"/>
                  <a:pt x="120" y="1344"/>
                </a:cubicBezTo>
                <a:cubicBezTo>
                  <a:pt x="104" y="1304"/>
                  <a:pt x="88" y="1240"/>
                  <a:pt x="72" y="1200"/>
                </a:cubicBezTo>
                <a:cubicBezTo>
                  <a:pt x="56" y="1160"/>
                  <a:pt x="32" y="1144"/>
                  <a:pt x="24" y="1104"/>
                </a:cubicBezTo>
                <a:cubicBezTo>
                  <a:pt x="16" y="1064"/>
                  <a:pt x="24" y="1008"/>
                  <a:pt x="24" y="960"/>
                </a:cubicBezTo>
                <a:cubicBezTo>
                  <a:pt x="24" y="912"/>
                  <a:pt x="24" y="856"/>
                  <a:pt x="24" y="816"/>
                </a:cubicBezTo>
                <a:cubicBezTo>
                  <a:pt x="24" y="776"/>
                  <a:pt x="0" y="760"/>
                  <a:pt x="24" y="720"/>
                </a:cubicBezTo>
                <a:cubicBezTo>
                  <a:pt x="48" y="680"/>
                  <a:pt x="128" y="616"/>
                  <a:pt x="168" y="576"/>
                </a:cubicBezTo>
                <a:cubicBezTo>
                  <a:pt x="208" y="536"/>
                  <a:pt x="232" y="512"/>
                  <a:pt x="264" y="480"/>
                </a:cubicBezTo>
                <a:cubicBezTo>
                  <a:pt x="296" y="448"/>
                  <a:pt x="328" y="408"/>
                  <a:pt x="360" y="384"/>
                </a:cubicBezTo>
                <a:cubicBezTo>
                  <a:pt x="392" y="360"/>
                  <a:pt x="432" y="360"/>
                  <a:pt x="456" y="336"/>
                </a:cubicBezTo>
                <a:cubicBezTo>
                  <a:pt x="480" y="312"/>
                  <a:pt x="480" y="264"/>
                  <a:pt x="504" y="240"/>
                </a:cubicBezTo>
                <a:cubicBezTo>
                  <a:pt x="528" y="216"/>
                  <a:pt x="576" y="216"/>
                  <a:pt x="600" y="192"/>
                </a:cubicBezTo>
                <a:cubicBezTo>
                  <a:pt x="624" y="168"/>
                  <a:pt x="624" y="128"/>
                  <a:pt x="648" y="96"/>
                </a:cubicBezTo>
                <a:cubicBezTo>
                  <a:pt x="672" y="64"/>
                  <a:pt x="728" y="16"/>
                  <a:pt x="744" y="0"/>
                </a:cubicBez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27" name="Line 7">
            <a:extLst>
              <a:ext uri="{FF2B5EF4-FFF2-40B4-BE49-F238E27FC236}">
                <a16:creationId xmlns:a16="http://schemas.microsoft.com/office/drawing/2014/main" id="{0D360A9A-A9BF-492D-AD4F-D0C4A528A669}"/>
              </a:ext>
            </a:extLst>
          </p:cNvPr>
          <p:cNvSpPr>
            <a:spLocks noChangeShapeType="1"/>
          </p:cNvSpPr>
          <p:nvPr/>
        </p:nvSpPr>
        <p:spPr bwMode="auto">
          <a:xfrm flipH="1" flipV="1">
            <a:off x="3733800" y="3048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28" name="Line 8">
            <a:extLst>
              <a:ext uri="{FF2B5EF4-FFF2-40B4-BE49-F238E27FC236}">
                <a16:creationId xmlns:a16="http://schemas.microsoft.com/office/drawing/2014/main" id="{C0CB77CF-F49D-4F84-B6C4-96627E875E84}"/>
              </a:ext>
            </a:extLst>
          </p:cNvPr>
          <p:cNvSpPr>
            <a:spLocks noChangeShapeType="1"/>
          </p:cNvSpPr>
          <p:nvPr/>
        </p:nvSpPr>
        <p:spPr bwMode="auto">
          <a:xfrm flipH="1" flipV="1">
            <a:off x="4724400" y="1524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29" name="Freeform 9">
            <a:extLst>
              <a:ext uri="{FF2B5EF4-FFF2-40B4-BE49-F238E27FC236}">
                <a16:creationId xmlns:a16="http://schemas.microsoft.com/office/drawing/2014/main" id="{3DBBEE4A-DF4C-4CDB-8711-84E758322763}"/>
              </a:ext>
            </a:extLst>
          </p:cNvPr>
          <p:cNvSpPr>
            <a:spLocks/>
          </p:cNvSpPr>
          <p:nvPr/>
        </p:nvSpPr>
        <p:spPr bwMode="auto">
          <a:xfrm rot="580802">
            <a:off x="5168900" y="1676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30" name="Freeform 10">
            <a:extLst>
              <a:ext uri="{FF2B5EF4-FFF2-40B4-BE49-F238E27FC236}">
                <a16:creationId xmlns:a16="http://schemas.microsoft.com/office/drawing/2014/main" id="{EEDF73B6-7562-4C8B-B084-7009E0D79107}"/>
              </a:ext>
            </a:extLst>
          </p:cNvPr>
          <p:cNvSpPr>
            <a:spLocks/>
          </p:cNvSpPr>
          <p:nvPr/>
        </p:nvSpPr>
        <p:spPr bwMode="auto">
          <a:xfrm rot="11222166">
            <a:off x="4038600" y="30480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31" name="Freeform 11">
            <a:extLst>
              <a:ext uri="{FF2B5EF4-FFF2-40B4-BE49-F238E27FC236}">
                <a16:creationId xmlns:a16="http://schemas.microsoft.com/office/drawing/2014/main" id="{381E2FAB-BCD0-4825-9170-D2A94650E274}"/>
              </a:ext>
            </a:extLst>
          </p:cNvPr>
          <p:cNvSpPr>
            <a:spLocks/>
          </p:cNvSpPr>
          <p:nvPr/>
        </p:nvSpPr>
        <p:spPr bwMode="auto">
          <a:xfrm rot="580802">
            <a:off x="5473700" y="1981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32" name="Freeform 12">
            <a:extLst>
              <a:ext uri="{FF2B5EF4-FFF2-40B4-BE49-F238E27FC236}">
                <a16:creationId xmlns:a16="http://schemas.microsoft.com/office/drawing/2014/main" id="{06399268-2937-4A2A-BD65-102DE846888E}"/>
              </a:ext>
            </a:extLst>
          </p:cNvPr>
          <p:cNvSpPr>
            <a:spLocks/>
          </p:cNvSpPr>
          <p:nvPr/>
        </p:nvSpPr>
        <p:spPr bwMode="auto">
          <a:xfrm rot="11278688">
            <a:off x="5029200" y="1600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33" name="Freeform 13">
            <a:extLst>
              <a:ext uri="{FF2B5EF4-FFF2-40B4-BE49-F238E27FC236}">
                <a16:creationId xmlns:a16="http://schemas.microsoft.com/office/drawing/2014/main" id="{1CFA2FE0-031B-47D0-A324-F04EF2A086AC}"/>
              </a:ext>
            </a:extLst>
          </p:cNvPr>
          <p:cNvSpPr>
            <a:spLocks/>
          </p:cNvSpPr>
          <p:nvPr/>
        </p:nvSpPr>
        <p:spPr bwMode="auto">
          <a:xfrm rot="580802">
            <a:off x="4191000" y="3200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34" name="Oval 14">
            <a:extLst>
              <a:ext uri="{FF2B5EF4-FFF2-40B4-BE49-F238E27FC236}">
                <a16:creationId xmlns:a16="http://schemas.microsoft.com/office/drawing/2014/main" id="{28F765FA-EDED-4585-8931-A47B0A145D4F}"/>
              </a:ext>
            </a:extLst>
          </p:cNvPr>
          <p:cNvSpPr>
            <a:spLocks noChangeArrowheads="1"/>
          </p:cNvSpPr>
          <p:nvPr/>
        </p:nvSpPr>
        <p:spPr bwMode="auto">
          <a:xfrm>
            <a:off x="4648200" y="14478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1935" name="Oval 15">
            <a:extLst>
              <a:ext uri="{FF2B5EF4-FFF2-40B4-BE49-F238E27FC236}">
                <a16:creationId xmlns:a16="http://schemas.microsoft.com/office/drawing/2014/main" id="{8089D1DF-6A2B-4A15-84B3-5D51B7F7EB09}"/>
              </a:ext>
            </a:extLst>
          </p:cNvPr>
          <p:cNvSpPr>
            <a:spLocks noChangeArrowheads="1"/>
          </p:cNvSpPr>
          <p:nvPr/>
        </p:nvSpPr>
        <p:spPr bwMode="auto">
          <a:xfrm>
            <a:off x="3657600" y="28956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1936" name="Rectangle 1">
            <a:extLst>
              <a:ext uri="{FF2B5EF4-FFF2-40B4-BE49-F238E27FC236}">
                <a16:creationId xmlns:a16="http://schemas.microsoft.com/office/drawing/2014/main" id="{2F568938-D54C-4383-8E42-7304B2FB4CEE}"/>
              </a:ext>
            </a:extLst>
          </p:cNvPr>
          <p:cNvSpPr>
            <a:spLocks noChangeArrowheads="1"/>
          </p:cNvSpPr>
          <p:nvPr/>
        </p:nvSpPr>
        <p:spPr bwMode="auto">
          <a:xfrm>
            <a:off x="5349875" y="3244850"/>
            <a:ext cx="1492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3300"/>
                </a:solidFill>
              </a:rPr>
              <a:t>Bisect points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DeKoyerBP2">
            <a:extLst>
              <a:ext uri="{FF2B5EF4-FFF2-40B4-BE49-F238E27FC236}">
                <a16:creationId xmlns:a16="http://schemas.microsoft.com/office/drawing/2014/main" id="{3CCA55DC-11D2-4AA3-847E-DD9FDEB458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52400"/>
            <a:ext cx="63246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Oval 3">
            <a:extLst>
              <a:ext uri="{FF2B5EF4-FFF2-40B4-BE49-F238E27FC236}">
                <a16:creationId xmlns:a16="http://schemas.microsoft.com/office/drawing/2014/main" id="{38F81F31-6067-4098-A091-E59FD43B0406}"/>
              </a:ext>
            </a:extLst>
          </p:cNvPr>
          <p:cNvSpPr>
            <a:spLocks noChangeArrowheads="1"/>
          </p:cNvSpPr>
          <p:nvPr/>
        </p:nvSpPr>
        <p:spPr bwMode="auto">
          <a:xfrm>
            <a:off x="6096000" y="4572000"/>
            <a:ext cx="76200" cy="76200"/>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82948" name="Oval 4">
            <a:extLst>
              <a:ext uri="{FF2B5EF4-FFF2-40B4-BE49-F238E27FC236}">
                <a16:creationId xmlns:a16="http://schemas.microsoft.com/office/drawing/2014/main" id="{81EBE01F-9B5C-42A2-886A-815F48085A4D}"/>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2949" name="Freeform 5">
            <a:extLst>
              <a:ext uri="{FF2B5EF4-FFF2-40B4-BE49-F238E27FC236}">
                <a16:creationId xmlns:a16="http://schemas.microsoft.com/office/drawing/2014/main" id="{14BBDCEB-51C5-454B-91D2-14F36B446D19}"/>
              </a:ext>
            </a:extLst>
          </p:cNvPr>
          <p:cNvSpPr>
            <a:spLocks/>
          </p:cNvSpPr>
          <p:nvPr/>
        </p:nvSpPr>
        <p:spPr bwMode="auto">
          <a:xfrm>
            <a:off x="5334000" y="4953000"/>
            <a:ext cx="457200" cy="266700"/>
          </a:xfrm>
          <a:custGeom>
            <a:avLst/>
            <a:gdLst>
              <a:gd name="T0" fmla="*/ 2147483647 w 288"/>
              <a:gd name="T1" fmla="*/ 2147483647 h 168"/>
              <a:gd name="T2" fmla="*/ 2147483647 w 288"/>
              <a:gd name="T3" fmla="*/ 2147483647 h 168"/>
              <a:gd name="T4" fmla="*/ 2147483647 w 288"/>
              <a:gd name="T5" fmla="*/ 2147483647 h 168"/>
              <a:gd name="T6" fmla="*/ 0 w 288"/>
              <a:gd name="T7" fmla="*/ 0 h 168"/>
              <a:gd name="T8" fmla="*/ 0 60000 65536"/>
              <a:gd name="T9" fmla="*/ 0 60000 65536"/>
              <a:gd name="T10" fmla="*/ 0 60000 65536"/>
              <a:gd name="T11" fmla="*/ 0 60000 65536"/>
              <a:gd name="T12" fmla="*/ 0 w 288"/>
              <a:gd name="T13" fmla="*/ 0 h 168"/>
              <a:gd name="T14" fmla="*/ 288 w 288"/>
              <a:gd name="T15" fmla="*/ 168 h 168"/>
            </a:gdLst>
            <a:ahLst/>
            <a:cxnLst>
              <a:cxn ang="T8">
                <a:pos x="T0" y="T1"/>
              </a:cxn>
              <a:cxn ang="T9">
                <a:pos x="T2" y="T3"/>
              </a:cxn>
              <a:cxn ang="T10">
                <a:pos x="T4" y="T5"/>
              </a:cxn>
              <a:cxn ang="T11">
                <a:pos x="T6" y="T7"/>
              </a:cxn>
            </a:cxnLst>
            <a:rect l="T12" t="T13" r="T14" b="T15"/>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50" name="Freeform 6">
            <a:extLst>
              <a:ext uri="{FF2B5EF4-FFF2-40B4-BE49-F238E27FC236}">
                <a16:creationId xmlns:a16="http://schemas.microsoft.com/office/drawing/2014/main" id="{1201F5D0-1CB4-43D2-A367-19CE2079FA40}"/>
              </a:ext>
            </a:extLst>
          </p:cNvPr>
          <p:cNvSpPr>
            <a:spLocks/>
          </p:cNvSpPr>
          <p:nvPr/>
        </p:nvSpPr>
        <p:spPr bwMode="auto">
          <a:xfrm>
            <a:off x="5410200" y="4241800"/>
            <a:ext cx="762000" cy="482600"/>
          </a:xfrm>
          <a:custGeom>
            <a:avLst/>
            <a:gdLst>
              <a:gd name="T0" fmla="*/ 2147483647 w 480"/>
              <a:gd name="T1" fmla="*/ 2147483647 h 304"/>
              <a:gd name="T2" fmla="*/ 2147483647 w 480"/>
              <a:gd name="T3" fmla="*/ 2147483647 h 304"/>
              <a:gd name="T4" fmla="*/ 2147483647 w 480"/>
              <a:gd name="T5" fmla="*/ 2147483647 h 304"/>
              <a:gd name="T6" fmla="*/ 0 w 480"/>
              <a:gd name="T7" fmla="*/ 2147483647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51" name="Freeform 7">
            <a:extLst>
              <a:ext uri="{FF2B5EF4-FFF2-40B4-BE49-F238E27FC236}">
                <a16:creationId xmlns:a16="http://schemas.microsoft.com/office/drawing/2014/main" id="{4833FDF5-3A64-41B4-98CE-6612ECCBE753}"/>
              </a:ext>
            </a:extLst>
          </p:cNvPr>
          <p:cNvSpPr>
            <a:spLocks/>
          </p:cNvSpPr>
          <p:nvPr/>
        </p:nvSpPr>
        <p:spPr bwMode="auto">
          <a:xfrm>
            <a:off x="5334000" y="4724400"/>
            <a:ext cx="76200" cy="228600"/>
          </a:xfrm>
          <a:custGeom>
            <a:avLst/>
            <a:gdLst>
              <a:gd name="T0" fmla="*/ 0 w 48"/>
              <a:gd name="T1" fmla="*/ 2147483647 h 144"/>
              <a:gd name="T2" fmla="*/ 2147483647 w 48"/>
              <a:gd name="T3" fmla="*/ 0 h 144"/>
              <a:gd name="T4" fmla="*/ 0 60000 65536"/>
              <a:gd name="T5" fmla="*/ 0 60000 65536"/>
              <a:gd name="T6" fmla="*/ 0 w 48"/>
              <a:gd name="T7" fmla="*/ 0 h 144"/>
              <a:gd name="T8" fmla="*/ 48 w 48"/>
              <a:gd name="T9" fmla="*/ 144 h 144"/>
            </a:gdLst>
            <a:ahLst/>
            <a:cxnLst>
              <a:cxn ang="T4">
                <a:pos x="T0" y="T1"/>
              </a:cxn>
              <a:cxn ang="T5">
                <a:pos x="T2" y="T3"/>
              </a:cxn>
            </a:cxnLst>
            <a:rect l="T6" t="T7" r="T8" b="T9"/>
            <a:pathLst>
              <a:path w="48" h="144">
                <a:moveTo>
                  <a:pt x="0" y="144"/>
                </a:moveTo>
                <a:cubicBezTo>
                  <a:pt x="20" y="84"/>
                  <a:pt x="40" y="24"/>
                  <a:pt x="48" y="0"/>
                </a:cubicBezTo>
              </a:path>
            </a:pathLst>
          </a:custGeom>
          <a:noFill/>
          <a:ln w="19050" cap="flat" cmpd="sng">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952" name="Line 8">
            <a:extLst>
              <a:ext uri="{FF2B5EF4-FFF2-40B4-BE49-F238E27FC236}">
                <a16:creationId xmlns:a16="http://schemas.microsoft.com/office/drawing/2014/main" id="{3D62CF9F-6103-4A64-99AA-11EE2B2E7427}"/>
              </a:ext>
            </a:extLst>
          </p:cNvPr>
          <p:cNvSpPr>
            <a:spLocks noChangeShapeType="1"/>
          </p:cNvSpPr>
          <p:nvPr/>
        </p:nvSpPr>
        <p:spPr bwMode="auto">
          <a:xfrm flipH="1">
            <a:off x="5791200" y="4648200"/>
            <a:ext cx="304800" cy="5334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53" name="Line 9">
            <a:extLst>
              <a:ext uri="{FF2B5EF4-FFF2-40B4-BE49-F238E27FC236}">
                <a16:creationId xmlns:a16="http://schemas.microsoft.com/office/drawing/2014/main" id="{AF8C81AD-6F12-4A79-9FED-5D94AF83111D}"/>
              </a:ext>
            </a:extLst>
          </p:cNvPr>
          <p:cNvSpPr>
            <a:spLocks noChangeShapeType="1"/>
          </p:cNvSpPr>
          <p:nvPr/>
        </p:nvSpPr>
        <p:spPr bwMode="auto">
          <a:xfrm>
            <a:off x="5867400" y="5105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54" name="Line 10">
            <a:extLst>
              <a:ext uri="{FF2B5EF4-FFF2-40B4-BE49-F238E27FC236}">
                <a16:creationId xmlns:a16="http://schemas.microsoft.com/office/drawing/2014/main" id="{DF8D5B57-BF4F-4B74-885B-A9A883A1A5EA}"/>
              </a:ext>
            </a:extLst>
          </p:cNvPr>
          <p:cNvSpPr>
            <a:spLocks noChangeShapeType="1"/>
          </p:cNvSpPr>
          <p:nvPr/>
        </p:nvSpPr>
        <p:spPr bwMode="auto">
          <a:xfrm flipH="1" flipV="1">
            <a:off x="5334000" y="4876800"/>
            <a:ext cx="457200" cy="304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55" name="Line 12">
            <a:extLst>
              <a:ext uri="{FF2B5EF4-FFF2-40B4-BE49-F238E27FC236}">
                <a16:creationId xmlns:a16="http://schemas.microsoft.com/office/drawing/2014/main" id="{38CE1203-0E07-4E4F-9584-76C3345D953C}"/>
              </a:ext>
            </a:extLst>
          </p:cNvPr>
          <p:cNvSpPr>
            <a:spLocks noChangeShapeType="1"/>
          </p:cNvSpPr>
          <p:nvPr/>
        </p:nvSpPr>
        <p:spPr bwMode="auto">
          <a:xfrm flipH="1" flipV="1">
            <a:off x="5715000" y="4343400"/>
            <a:ext cx="3810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56" name="Line 15">
            <a:extLst>
              <a:ext uri="{FF2B5EF4-FFF2-40B4-BE49-F238E27FC236}">
                <a16:creationId xmlns:a16="http://schemas.microsoft.com/office/drawing/2014/main" id="{8A31C33E-6072-4AF3-AB86-A9B1C6DE2488}"/>
              </a:ext>
            </a:extLst>
          </p:cNvPr>
          <p:cNvSpPr>
            <a:spLocks noChangeShapeType="1"/>
          </p:cNvSpPr>
          <p:nvPr/>
        </p:nvSpPr>
        <p:spPr bwMode="auto">
          <a:xfrm flipV="1">
            <a:off x="5486400" y="48768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957" name="Line 16">
            <a:extLst>
              <a:ext uri="{FF2B5EF4-FFF2-40B4-BE49-F238E27FC236}">
                <a16:creationId xmlns:a16="http://schemas.microsoft.com/office/drawing/2014/main" id="{EA73AFDA-6140-4970-B99D-653DCE837514}"/>
              </a:ext>
            </a:extLst>
          </p:cNvPr>
          <p:cNvSpPr>
            <a:spLocks noChangeShapeType="1"/>
          </p:cNvSpPr>
          <p:nvPr/>
        </p:nvSpPr>
        <p:spPr bwMode="auto">
          <a:xfrm flipV="1">
            <a:off x="5867400" y="43434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7E179601-ADE5-46FC-9E9F-A1DA13034C34}"/>
              </a:ext>
            </a:extLst>
          </p:cNvPr>
          <p:cNvSpPr>
            <a:spLocks noGrp="1" noChangeArrowheads="1"/>
          </p:cNvSpPr>
          <p:nvPr>
            <p:ph type="title"/>
          </p:nvPr>
        </p:nvSpPr>
        <p:spPr/>
        <p:txBody>
          <a:bodyPr/>
          <a:lstStyle/>
          <a:p>
            <a:pPr eaLnBrk="1" hangingPunct="1"/>
            <a:r>
              <a:rPr lang="en-US" altLang="en-US" sz="2800"/>
              <a:t>Marking the Base Posterior</a:t>
            </a:r>
            <a:br>
              <a:rPr lang="en-US" altLang="en-US" sz="2800"/>
            </a:br>
            <a:r>
              <a:rPr lang="en-US" altLang="en-US" sz="2000"/>
              <a:t>Extrapolate a line from the inferior portion of your BP directly through the two bisection dots on anterior and posterior 1-2 lines on the right and extent your line through the ocular orbit. Do the same on the left.</a:t>
            </a:r>
            <a:endParaRPr lang="en-US" altLang="en-US" sz="2800"/>
          </a:p>
        </p:txBody>
      </p:sp>
      <p:sp>
        <p:nvSpPr>
          <p:cNvPr id="83971" name="AutoShape 3">
            <a:extLst>
              <a:ext uri="{FF2B5EF4-FFF2-40B4-BE49-F238E27FC236}">
                <a16:creationId xmlns:a16="http://schemas.microsoft.com/office/drawing/2014/main" id="{CB71240D-37A0-44F9-B136-031B88BB9DAB}"/>
              </a:ext>
            </a:extLst>
          </p:cNvPr>
          <p:cNvSpPr>
            <a:spLocks noChangeArrowheads="1"/>
          </p:cNvSpPr>
          <p:nvPr/>
        </p:nvSpPr>
        <p:spPr bwMode="auto">
          <a:xfrm>
            <a:off x="6781800" y="5410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3972" name="AutoShape 4">
            <a:extLst>
              <a:ext uri="{FF2B5EF4-FFF2-40B4-BE49-F238E27FC236}">
                <a16:creationId xmlns:a16="http://schemas.microsoft.com/office/drawing/2014/main" id="{53FE4754-27B4-483C-9E3C-9B48900BB42A}"/>
              </a:ext>
            </a:extLst>
          </p:cNvPr>
          <p:cNvSpPr>
            <a:spLocks noChangeArrowheads="1"/>
          </p:cNvSpPr>
          <p:nvPr/>
        </p:nvSpPr>
        <p:spPr bwMode="auto">
          <a:xfrm flipV="1">
            <a:off x="5867400" y="53340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3973" name="AutoShape 5">
            <a:extLst>
              <a:ext uri="{FF2B5EF4-FFF2-40B4-BE49-F238E27FC236}">
                <a16:creationId xmlns:a16="http://schemas.microsoft.com/office/drawing/2014/main" id="{17ABC8D7-CE01-466C-8C3B-1E0C10D92A07}"/>
              </a:ext>
            </a:extLst>
          </p:cNvPr>
          <p:cNvSpPr>
            <a:spLocks noChangeArrowheads="1"/>
          </p:cNvSpPr>
          <p:nvPr/>
        </p:nvSpPr>
        <p:spPr bwMode="auto">
          <a:xfrm>
            <a:off x="5486400" y="52578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3974" name="AutoShape 6">
            <a:extLst>
              <a:ext uri="{FF2B5EF4-FFF2-40B4-BE49-F238E27FC236}">
                <a16:creationId xmlns:a16="http://schemas.microsoft.com/office/drawing/2014/main" id="{B3EB6C6F-A5A2-4F7B-B0F0-B71626D1A0FD}"/>
              </a:ext>
            </a:extLst>
          </p:cNvPr>
          <p:cNvSpPr>
            <a:spLocks noChangeArrowheads="1"/>
          </p:cNvSpPr>
          <p:nvPr/>
        </p:nvSpPr>
        <p:spPr bwMode="auto">
          <a:xfrm>
            <a:off x="5486400" y="56388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3975" name="AutoShape 7">
            <a:extLst>
              <a:ext uri="{FF2B5EF4-FFF2-40B4-BE49-F238E27FC236}">
                <a16:creationId xmlns:a16="http://schemas.microsoft.com/office/drawing/2014/main" id="{EC91FF32-B632-45A6-AB1A-0D4753A0EE28}"/>
              </a:ext>
            </a:extLst>
          </p:cNvPr>
          <p:cNvSpPr>
            <a:spLocks noChangeArrowheads="1"/>
          </p:cNvSpPr>
          <p:nvPr/>
        </p:nvSpPr>
        <p:spPr bwMode="auto">
          <a:xfrm flipV="1">
            <a:off x="6477000" y="56388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3976" name="AutoShape 8">
            <a:extLst>
              <a:ext uri="{FF2B5EF4-FFF2-40B4-BE49-F238E27FC236}">
                <a16:creationId xmlns:a16="http://schemas.microsoft.com/office/drawing/2014/main" id="{4791F477-35D4-477A-84FD-4CE54D33BC9A}"/>
              </a:ext>
            </a:extLst>
          </p:cNvPr>
          <p:cNvSpPr>
            <a:spLocks noChangeArrowheads="1"/>
          </p:cNvSpPr>
          <p:nvPr/>
        </p:nvSpPr>
        <p:spPr bwMode="auto">
          <a:xfrm flipH="1">
            <a:off x="6553200" y="5105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3977" name="AutoShape 9">
            <a:extLst>
              <a:ext uri="{FF2B5EF4-FFF2-40B4-BE49-F238E27FC236}">
                <a16:creationId xmlns:a16="http://schemas.microsoft.com/office/drawing/2014/main" id="{A5876AEF-C0F5-4C42-88BC-F84A661FC2A2}"/>
              </a:ext>
            </a:extLst>
          </p:cNvPr>
          <p:cNvSpPr>
            <a:spLocks noChangeArrowheads="1"/>
          </p:cNvSpPr>
          <p:nvPr/>
        </p:nvSpPr>
        <p:spPr bwMode="auto">
          <a:xfrm flipH="1">
            <a:off x="5791200" y="57150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3978" name="AutoShape 10">
            <a:extLst>
              <a:ext uri="{FF2B5EF4-FFF2-40B4-BE49-F238E27FC236}">
                <a16:creationId xmlns:a16="http://schemas.microsoft.com/office/drawing/2014/main" id="{1E2FB736-5158-443C-931B-A727C9A37CBF}"/>
              </a:ext>
            </a:extLst>
          </p:cNvPr>
          <p:cNvSpPr>
            <a:spLocks noChangeArrowheads="1"/>
          </p:cNvSpPr>
          <p:nvPr/>
        </p:nvSpPr>
        <p:spPr bwMode="auto">
          <a:xfrm>
            <a:off x="6324600" y="53340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83979" name="Picture 11" descr="BP9">
            <a:extLst>
              <a:ext uri="{FF2B5EF4-FFF2-40B4-BE49-F238E27FC236}">
                <a16:creationId xmlns:a16="http://schemas.microsoft.com/office/drawing/2014/main" id="{9B93FA84-6722-4E0B-8FA8-EBB67F2C55F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11124" r="2412" b="13007"/>
          <a:stretch>
            <a:fillRect/>
          </a:stretch>
        </p:blipFill>
        <p:spPr>
          <a:xfrm>
            <a:off x="3886200" y="1828800"/>
            <a:ext cx="4495800" cy="4806950"/>
          </a:xfr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BLR">
            <a:extLst>
              <a:ext uri="{FF2B5EF4-FFF2-40B4-BE49-F238E27FC236}">
                <a16:creationId xmlns:a16="http://schemas.microsoft.com/office/drawing/2014/main" id="{FE4B844A-BBA3-4D12-978A-8790B0B09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85801"/>
            <a:ext cx="76962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Oval 3">
            <a:extLst>
              <a:ext uri="{FF2B5EF4-FFF2-40B4-BE49-F238E27FC236}">
                <a16:creationId xmlns:a16="http://schemas.microsoft.com/office/drawing/2014/main" id="{93C8F1D6-5D13-4175-A065-27A269ABDD3E}"/>
              </a:ext>
            </a:extLst>
          </p:cNvPr>
          <p:cNvSpPr>
            <a:spLocks noChangeArrowheads="1"/>
          </p:cNvSpPr>
          <p:nvPr/>
        </p:nvSpPr>
        <p:spPr bwMode="auto">
          <a:xfrm>
            <a:off x="54864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4996" name="Oval 4">
            <a:extLst>
              <a:ext uri="{FF2B5EF4-FFF2-40B4-BE49-F238E27FC236}">
                <a16:creationId xmlns:a16="http://schemas.microsoft.com/office/drawing/2014/main" id="{6831C979-33FF-49BB-8971-4D57886725D3}"/>
              </a:ext>
            </a:extLst>
          </p:cNvPr>
          <p:cNvSpPr>
            <a:spLocks noChangeArrowheads="1"/>
          </p:cNvSpPr>
          <p:nvPr/>
        </p:nvSpPr>
        <p:spPr bwMode="auto">
          <a:xfrm>
            <a:off x="4495800" y="3505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4997" name="Line 5">
            <a:extLst>
              <a:ext uri="{FF2B5EF4-FFF2-40B4-BE49-F238E27FC236}">
                <a16:creationId xmlns:a16="http://schemas.microsoft.com/office/drawing/2014/main" id="{95FD142A-1581-4EDE-9268-85F6EA07216A}"/>
              </a:ext>
            </a:extLst>
          </p:cNvPr>
          <p:cNvSpPr>
            <a:spLocks noChangeShapeType="1"/>
          </p:cNvSpPr>
          <p:nvPr/>
        </p:nvSpPr>
        <p:spPr bwMode="auto">
          <a:xfrm flipH="1">
            <a:off x="4572000" y="2133600"/>
            <a:ext cx="10668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998" name="Freeform 6">
            <a:extLst>
              <a:ext uri="{FF2B5EF4-FFF2-40B4-BE49-F238E27FC236}">
                <a16:creationId xmlns:a16="http://schemas.microsoft.com/office/drawing/2014/main" id="{135AD54E-218D-4BD3-97DA-7EDDE6AF2A05}"/>
              </a:ext>
            </a:extLst>
          </p:cNvPr>
          <p:cNvSpPr>
            <a:spLocks/>
          </p:cNvSpPr>
          <p:nvPr/>
        </p:nvSpPr>
        <p:spPr bwMode="auto">
          <a:xfrm>
            <a:off x="3771900" y="1524000"/>
            <a:ext cx="1181100" cy="2400300"/>
          </a:xfrm>
          <a:custGeom>
            <a:avLst/>
            <a:gdLst>
              <a:gd name="T0" fmla="*/ 2147483647 w 744"/>
              <a:gd name="T1" fmla="*/ 2147483647 h 1512"/>
              <a:gd name="T2" fmla="*/ 2147483647 w 744"/>
              <a:gd name="T3" fmla="*/ 2147483647 h 1512"/>
              <a:gd name="T4" fmla="*/ 2147483647 w 744"/>
              <a:gd name="T5" fmla="*/ 2147483647 h 1512"/>
              <a:gd name="T6" fmla="*/ 2147483647 w 744"/>
              <a:gd name="T7" fmla="*/ 2147483647 h 1512"/>
              <a:gd name="T8" fmla="*/ 2147483647 w 744"/>
              <a:gd name="T9" fmla="*/ 2147483647 h 1512"/>
              <a:gd name="T10" fmla="*/ 2147483647 w 744"/>
              <a:gd name="T11" fmla="*/ 2147483647 h 1512"/>
              <a:gd name="T12" fmla="*/ 2147483647 w 744"/>
              <a:gd name="T13" fmla="*/ 2147483647 h 1512"/>
              <a:gd name="T14" fmla="*/ 2147483647 w 744"/>
              <a:gd name="T15" fmla="*/ 2147483647 h 1512"/>
              <a:gd name="T16" fmla="*/ 2147483647 w 744"/>
              <a:gd name="T17" fmla="*/ 2147483647 h 1512"/>
              <a:gd name="T18" fmla="*/ 2147483647 w 744"/>
              <a:gd name="T19" fmla="*/ 2147483647 h 1512"/>
              <a:gd name="T20" fmla="*/ 2147483647 w 744"/>
              <a:gd name="T21" fmla="*/ 2147483647 h 1512"/>
              <a:gd name="T22" fmla="*/ 2147483647 w 744"/>
              <a:gd name="T23" fmla="*/ 2147483647 h 1512"/>
              <a:gd name="T24" fmla="*/ 2147483647 w 744"/>
              <a:gd name="T25" fmla="*/ 2147483647 h 1512"/>
              <a:gd name="T26" fmla="*/ 2147483647 w 744"/>
              <a:gd name="T27" fmla="*/ 2147483647 h 1512"/>
              <a:gd name="T28" fmla="*/ 2147483647 w 744"/>
              <a:gd name="T29" fmla="*/ 2147483647 h 1512"/>
              <a:gd name="T30" fmla="*/ 2147483647 w 744"/>
              <a:gd name="T31" fmla="*/ 2147483647 h 1512"/>
              <a:gd name="T32" fmla="*/ 2147483647 w 744"/>
              <a:gd name="T33" fmla="*/ 2147483647 h 1512"/>
              <a:gd name="T34" fmla="*/ 2147483647 w 744"/>
              <a:gd name="T35" fmla="*/ 0 h 15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4"/>
              <a:gd name="T55" fmla="*/ 0 h 1512"/>
              <a:gd name="T56" fmla="*/ 744 w 744"/>
              <a:gd name="T57" fmla="*/ 1512 h 15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4" h="1512">
                <a:moveTo>
                  <a:pt x="552" y="1344"/>
                </a:moveTo>
                <a:cubicBezTo>
                  <a:pt x="504" y="1404"/>
                  <a:pt x="456" y="1464"/>
                  <a:pt x="408" y="1488"/>
                </a:cubicBezTo>
                <a:cubicBezTo>
                  <a:pt x="360" y="1512"/>
                  <a:pt x="304" y="1496"/>
                  <a:pt x="264" y="1488"/>
                </a:cubicBezTo>
                <a:cubicBezTo>
                  <a:pt x="224" y="1480"/>
                  <a:pt x="192" y="1464"/>
                  <a:pt x="168" y="1440"/>
                </a:cubicBezTo>
                <a:cubicBezTo>
                  <a:pt x="144" y="1416"/>
                  <a:pt x="136" y="1384"/>
                  <a:pt x="120" y="1344"/>
                </a:cubicBezTo>
                <a:cubicBezTo>
                  <a:pt x="104" y="1304"/>
                  <a:pt x="88" y="1240"/>
                  <a:pt x="72" y="1200"/>
                </a:cubicBezTo>
                <a:cubicBezTo>
                  <a:pt x="56" y="1160"/>
                  <a:pt x="32" y="1144"/>
                  <a:pt x="24" y="1104"/>
                </a:cubicBezTo>
                <a:cubicBezTo>
                  <a:pt x="16" y="1064"/>
                  <a:pt x="24" y="1008"/>
                  <a:pt x="24" y="960"/>
                </a:cubicBezTo>
                <a:cubicBezTo>
                  <a:pt x="24" y="912"/>
                  <a:pt x="24" y="856"/>
                  <a:pt x="24" y="816"/>
                </a:cubicBezTo>
                <a:cubicBezTo>
                  <a:pt x="24" y="776"/>
                  <a:pt x="0" y="760"/>
                  <a:pt x="24" y="720"/>
                </a:cubicBezTo>
                <a:cubicBezTo>
                  <a:pt x="48" y="680"/>
                  <a:pt x="128" y="616"/>
                  <a:pt x="168" y="576"/>
                </a:cubicBezTo>
                <a:cubicBezTo>
                  <a:pt x="208" y="536"/>
                  <a:pt x="232" y="512"/>
                  <a:pt x="264" y="480"/>
                </a:cubicBezTo>
                <a:cubicBezTo>
                  <a:pt x="296" y="448"/>
                  <a:pt x="328" y="408"/>
                  <a:pt x="360" y="384"/>
                </a:cubicBezTo>
                <a:cubicBezTo>
                  <a:pt x="392" y="360"/>
                  <a:pt x="432" y="360"/>
                  <a:pt x="456" y="336"/>
                </a:cubicBezTo>
                <a:cubicBezTo>
                  <a:pt x="480" y="312"/>
                  <a:pt x="480" y="264"/>
                  <a:pt x="504" y="240"/>
                </a:cubicBezTo>
                <a:cubicBezTo>
                  <a:pt x="528" y="216"/>
                  <a:pt x="576" y="216"/>
                  <a:pt x="600" y="192"/>
                </a:cubicBezTo>
                <a:cubicBezTo>
                  <a:pt x="624" y="168"/>
                  <a:pt x="624" y="128"/>
                  <a:pt x="648" y="96"/>
                </a:cubicBezTo>
                <a:cubicBezTo>
                  <a:pt x="672" y="64"/>
                  <a:pt x="728" y="16"/>
                  <a:pt x="744" y="0"/>
                </a:cubicBez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4999" name="Line 7">
            <a:extLst>
              <a:ext uri="{FF2B5EF4-FFF2-40B4-BE49-F238E27FC236}">
                <a16:creationId xmlns:a16="http://schemas.microsoft.com/office/drawing/2014/main" id="{5B4D4E20-2E0F-4578-9EBD-E741CF3A84D7}"/>
              </a:ext>
            </a:extLst>
          </p:cNvPr>
          <p:cNvSpPr>
            <a:spLocks noChangeShapeType="1"/>
          </p:cNvSpPr>
          <p:nvPr/>
        </p:nvSpPr>
        <p:spPr bwMode="auto">
          <a:xfrm flipH="1" flipV="1">
            <a:off x="3733800" y="3048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00" name="Line 8">
            <a:extLst>
              <a:ext uri="{FF2B5EF4-FFF2-40B4-BE49-F238E27FC236}">
                <a16:creationId xmlns:a16="http://schemas.microsoft.com/office/drawing/2014/main" id="{2A50A24F-75CF-4D44-818F-03F445D27D75}"/>
              </a:ext>
            </a:extLst>
          </p:cNvPr>
          <p:cNvSpPr>
            <a:spLocks noChangeShapeType="1"/>
          </p:cNvSpPr>
          <p:nvPr/>
        </p:nvSpPr>
        <p:spPr bwMode="auto">
          <a:xfrm flipH="1" flipV="1">
            <a:off x="4724400" y="1524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01" name="Freeform 9">
            <a:extLst>
              <a:ext uri="{FF2B5EF4-FFF2-40B4-BE49-F238E27FC236}">
                <a16:creationId xmlns:a16="http://schemas.microsoft.com/office/drawing/2014/main" id="{8F6E496F-7139-4903-BAD6-C46098A646B6}"/>
              </a:ext>
            </a:extLst>
          </p:cNvPr>
          <p:cNvSpPr>
            <a:spLocks/>
          </p:cNvSpPr>
          <p:nvPr/>
        </p:nvSpPr>
        <p:spPr bwMode="auto">
          <a:xfrm rot="580802">
            <a:off x="5168900" y="1676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5002" name="Freeform 10">
            <a:extLst>
              <a:ext uri="{FF2B5EF4-FFF2-40B4-BE49-F238E27FC236}">
                <a16:creationId xmlns:a16="http://schemas.microsoft.com/office/drawing/2014/main" id="{99191423-6601-4AB3-98ED-D2C5498186E0}"/>
              </a:ext>
            </a:extLst>
          </p:cNvPr>
          <p:cNvSpPr>
            <a:spLocks/>
          </p:cNvSpPr>
          <p:nvPr/>
        </p:nvSpPr>
        <p:spPr bwMode="auto">
          <a:xfrm rot="11222166">
            <a:off x="4038600" y="30480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5003" name="Freeform 11">
            <a:extLst>
              <a:ext uri="{FF2B5EF4-FFF2-40B4-BE49-F238E27FC236}">
                <a16:creationId xmlns:a16="http://schemas.microsoft.com/office/drawing/2014/main" id="{80D00B49-B193-41B6-8013-54178E44C196}"/>
              </a:ext>
            </a:extLst>
          </p:cNvPr>
          <p:cNvSpPr>
            <a:spLocks/>
          </p:cNvSpPr>
          <p:nvPr/>
        </p:nvSpPr>
        <p:spPr bwMode="auto">
          <a:xfrm rot="580802">
            <a:off x="5473700" y="1981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5004" name="Freeform 12">
            <a:extLst>
              <a:ext uri="{FF2B5EF4-FFF2-40B4-BE49-F238E27FC236}">
                <a16:creationId xmlns:a16="http://schemas.microsoft.com/office/drawing/2014/main" id="{6D0434B4-97A0-4A00-9ED9-362D12CDCA40}"/>
              </a:ext>
            </a:extLst>
          </p:cNvPr>
          <p:cNvSpPr>
            <a:spLocks/>
          </p:cNvSpPr>
          <p:nvPr/>
        </p:nvSpPr>
        <p:spPr bwMode="auto">
          <a:xfrm rot="11278688">
            <a:off x="5029200" y="1600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5005" name="Freeform 13">
            <a:extLst>
              <a:ext uri="{FF2B5EF4-FFF2-40B4-BE49-F238E27FC236}">
                <a16:creationId xmlns:a16="http://schemas.microsoft.com/office/drawing/2014/main" id="{04DFBF07-7393-4745-8CE6-4C39DE2DF37F}"/>
              </a:ext>
            </a:extLst>
          </p:cNvPr>
          <p:cNvSpPr>
            <a:spLocks/>
          </p:cNvSpPr>
          <p:nvPr/>
        </p:nvSpPr>
        <p:spPr bwMode="auto">
          <a:xfrm rot="580802">
            <a:off x="4191000" y="3200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5006" name="Line 14">
            <a:extLst>
              <a:ext uri="{FF2B5EF4-FFF2-40B4-BE49-F238E27FC236}">
                <a16:creationId xmlns:a16="http://schemas.microsoft.com/office/drawing/2014/main" id="{F504337D-2031-4107-8C51-4E10EC9DC8FE}"/>
              </a:ext>
            </a:extLst>
          </p:cNvPr>
          <p:cNvSpPr>
            <a:spLocks noChangeShapeType="1"/>
          </p:cNvSpPr>
          <p:nvPr/>
        </p:nvSpPr>
        <p:spPr bwMode="auto">
          <a:xfrm flipV="1">
            <a:off x="3352800" y="914400"/>
            <a:ext cx="2514600" cy="373380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07" name="Oval 15">
            <a:extLst>
              <a:ext uri="{FF2B5EF4-FFF2-40B4-BE49-F238E27FC236}">
                <a16:creationId xmlns:a16="http://schemas.microsoft.com/office/drawing/2014/main" id="{5BF4718A-DC42-4C71-8052-83A7CC490789}"/>
              </a:ext>
            </a:extLst>
          </p:cNvPr>
          <p:cNvSpPr>
            <a:spLocks noChangeArrowheads="1"/>
          </p:cNvSpPr>
          <p:nvPr/>
        </p:nvSpPr>
        <p:spPr bwMode="auto">
          <a:xfrm>
            <a:off x="4648200" y="14478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5008" name="Oval 16">
            <a:extLst>
              <a:ext uri="{FF2B5EF4-FFF2-40B4-BE49-F238E27FC236}">
                <a16:creationId xmlns:a16="http://schemas.microsoft.com/office/drawing/2014/main" id="{4E6E40B3-6EE3-46DB-8986-2B99B8ECF9F1}"/>
              </a:ext>
            </a:extLst>
          </p:cNvPr>
          <p:cNvSpPr>
            <a:spLocks noChangeArrowheads="1"/>
          </p:cNvSpPr>
          <p:nvPr/>
        </p:nvSpPr>
        <p:spPr bwMode="auto">
          <a:xfrm>
            <a:off x="3657600" y="28956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5009" name="Text Box 17">
            <a:extLst>
              <a:ext uri="{FF2B5EF4-FFF2-40B4-BE49-F238E27FC236}">
                <a16:creationId xmlns:a16="http://schemas.microsoft.com/office/drawing/2014/main" id="{C250B67B-5211-4B0A-A6F1-787BC401712D}"/>
              </a:ext>
            </a:extLst>
          </p:cNvPr>
          <p:cNvSpPr txBox="1">
            <a:spLocks noChangeArrowheads="1"/>
          </p:cNvSpPr>
          <p:nvPr/>
        </p:nvSpPr>
        <p:spPr bwMode="auto">
          <a:xfrm>
            <a:off x="4251325" y="5980113"/>
            <a:ext cx="3486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3300"/>
                </a:solidFill>
              </a:rPr>
              <a:t>Longitudinal axis of the condyles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DeKoyerBP2">
            <a:extLst>
              <a:ext uri="{FF2B5EF4-FFF2-40B4-BE49-F238E27FC236}">
                <a16:creationId xmlns:a16="http://schemas.microsoft.com/office/drawing/2014/main" id="{A40C9969-CA61-4C13-A4B4-A78CAB816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
            <a:ext cx="52832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Oval 3">
            <a:extLst>
              <a:ext uri="{FF2B5EF4-FFF2-40B4-BE49-F238E27FC236}">
                <a16:creationId xmlns:a16="http://schemas.microsoft.com/office/drawing/2014/main" id="{BE1157DF-E015-49DC-843A-30AEC653A4C4}"/>
              </a:ext>
            </a:extLst>
          </p:cNvPr>
          <p:cNvSpPr>
            <a:spLocks noChangeArrowheads="1"/>
          </p:cNvSpPr>
          <p:nvPr/>
        </p:nvSpPr>
        <p:spPr bwMode="auto">
          <a:xfrm>
            <a:off x="6096000" y="4572000"/>
            <a:ext cx="76200" cy="76200"/>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87044" name="Oval 4">
            <a:extLst>
              <a:ext uri="{FF2B5EF4-FFF2-40B4-BE49-F238E27FC236}">
                <a16:creationId xmlns:a16="http://schemas.microsoft.com/office/drawing/2014/main" id="{A768AF4C-8407-40AC-9C66-4080575F11DF}"/>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7045" name="Freeform 5">
            <a:extLst>
              <a:ext uri="{FF2B5EF4-FFF2-40B4-BE49-F238E27FC236}">
                <a16:creationId xmlns:a16="http://schemas.microsoft.com/office/drawing/2014/main" id="{D9D5A2C3-1F35-4495-8398-0A05DCA00977}"/>
              </a:ext>
            </a:extLst>
          </p:cNvPr>
          <p:cNvSpPr>
            <a:spLocks/>
          </p:cNvSpPr>
          <p:nvPr/>
        </p:nvSpPr>
        <p:spPr bwMode="auto">
          <a:xfrm>
            <a:off x="5334000" y="4953000"/>
            <a:ext cx="457200" cy="266700"/>
          </a:xfrm>
          <a:custGeom>
            <a:avLst/>
            <a:gdLst>
              <a:gd name="T0" fmla="*/ 2147483647 w 288"/>
              <a:gd name="T1" fmla="*/ 2147483647 h 168"/>
              <a:gd name="T2" fmla="*/ 2147483647 w 288"/>
              <a:gd name="T3" fmla="*/ 2147483647 h 168"/>
              <a:gd name="T4" fmla="*/ 2147483647 w 288"/>
              <a:gd name="T5" fmla="*/ 2147483647 h 168"/>
              <a:gd name="T6" fmla="*/ 0 w 288"/>
              <a:gd name="T7" fmla="*/ 0 h 168"/>
              <a:gd name="T8" fmla="*/ 0 60000 65536"/>
              <a:gd name="T9" fmla="*/ 0 60000 65536"/>
              <a:gd name="T10" fmla="*/ 0 60000 65536"/>
              <a:gd name="T11" fmla="*/ 0 60000 65536"/>
              <a:gd name="T12" fmla="*/ 0 w 288"/>
              <a:gd name="T13" fmla="*/ 0 h 168"/>
              <a:gd name="T14" fmla="*/ 288 w 288"/>
              <a:gd name="T15" fmla="*/ 168 h 168"/>
            </a:gdLst>
            <a:ahLst/>
            <a:cxnLst>
              <a:cxn ang="T8">
                <a:pos x="T0" y="T1"/>
              </a:cxn>
              <a:cxn ang="T9">
                <a:pos x="T2" y="T3"/>
              </a:cxn>
              <a:cxn ang="T10">
                <a:pos x="T4" y="T5"/>
              </a:cxn>
              <a:cxn ang="T11">
                <a:pos x="T6" y="T7"/>
              </a:cxn>
            </a:cxnLst>
            <a:rect l="T12" t="T13" r="T14" b="T15"/>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46" name="Freeform 6">
            <a:extLst>
              <a:ext uri="{FF2B5EF4-FFF2-40B4-BE49-F238E27FC236}">
                <a16:creationId xmlns:a16="http://schemas.microsoft.com/office/drawing/2014/main" id="{5AFBE278-13DA-41E6-AF9A-746DBB99318F}"/>
              </a:ext>
            </a:extLst>
          </p:cNvPr>
          <p:cNvSpPr>
            <a:spLocks/>
          </p:cNvSpPr>
          <p:nvPr/>
        </p:nvSpPr>
        <p:spPr bwMode="auto">
          <a:xfrm>
            <a:off x="5410200" y="4241800"/>
            <a:ext cx="762000" cy="482600"/>
          </a:xfrm>
          <a:custGeom>
            <a:avLst/>
            <a:gdLst>
              <a:gd name="T0" fmla="*/ 2147483647 w 480"/>
              <a:gd name="T1" fmla="*/ 2147483647 h 304"/>
              <a:gd name="T2" fmla="*/ 2147483647 w 480"/>
              <a:gd name="T3" fmla="*/ 2147483647 h 304"/>
              <a:gd name="T4" fmla="*/ 2147483647 w 480"/>
              <a:gd name="T5" fmla="*/ 2147483647 h 304"/>
              <a:gd name="T6" fmla="*/ 0 w 480"/>
              <a:gd name="T7" fmla="*/ 2147483647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47" name="Freeform 7">
            <a:extLst>
              <a:ext uri="{FF2B5EF4-FFF2-40B4-BE49-F238E27FC236}">
                <a16:creationId xmlns:a16="http://schemas.microsoft.com/office/drawing/2014/main" id="{724592D4-7E44-48CA-A4DA-0A0C465D140A}"/>
              </a:ext>
            </a:extLst>
          </p:cNvPr>
          <p:cNvSpPr>
            <a:spLocks/>
          </p:cNvSpPr>
          <p:nvPr/>
        </p:nvSpPr>
        <p:spPr bwMode="auto">
          <a:xfrm>
            <a:off x="5334000" y="4724400"/>
            <a:ext cx="76200" cy="228600"/>
          </a:xfrm>
          <a:custGeom>
            <a:avLst/>
            <a:gdLst>
              <a:gd name="T0" fmla="*/ 0 w 48"/>
              <a:gd name="T1" fmla="*/ 2147483647 h 144"/>
              <a:gd name="T2" fmla="*/ 2147483647 w 48"/>
              <a:gd name="T3" fmla="*/ 0 h 144"/>
              <a:gd name="T4" fmla="*/ 0 60000 65536"/>
              <a:gd name="T5" fmla="*/ 0 60000 65536"/>
              <a:gd name="T6" fmla="*/ 0 w 48"/>
              <a:gd name="T7" fmla="*/ 0 h 144"/>
              <a:gd name="T8" fmla="*/ 48 w 48"/>
              <a:gd name="T9" fmla="*/ 144 h 144"/>
            </a:gdLst>
            <a:ahLst/>
            <a:cxnLst>
              <a:cxn ang="T4">
                <a:pos x="T0" y="T1"/>
              </a:cxn>
              <a:cxn ang="T5">
                <a:pos x="T2" y="T3"/>
              </a:cxn>
            </a:cxnLst>
            <a:rect l="T6" t="T7" r="T8" b="T9"/>
            <a:pathLst>
              <a:path w="48" h="144">
                <a:moveTo>
                  <a:pt x="0" y="144"/>
                </a:moveTo>
                <a:cubicBezTo>
                  <a:pt x="20" y="84"/>
                  <a:pt x="40" y="24"/>
                  <a:pt x="48" y="0"/>
                </a:cubicBezTo>
              </a:path>
            </a:pathLst>
          </a:custGeom>
          <a:noFill/>
          <a:ln w="19050" cap="flat" cmpd="sng">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048" name="Line 8">
            <a:extLst>
              <a:ext uri="{FF2B5EF4-FFF2-40B4-BE49-F238E27FC236}">
                <a16:creationId xmlns:a16="http://schemas.microsoft.com/office/drawing/2014/main" id="{C4ACB8CF-EE81-4358-9B2B-E78C958B182A}"/>
              </a:ext>
            </a:extLst>
          </p:cNvPr>
          <p:cNvSpPr>
            <a:spLocks noChangeShapeType="1"/>
          </p:cNvSpPr>
          <p:nvPr/>
        </p:nvSpPr>
        <p:spPr bwMode="auto">
          <a:xfrm flipH="1">
            <a:off x="5791200" y="4648200"/>
            <a:ext cx="304800" cy="5334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9" name="Line 9">
            <a:extLst>
              <a:ext uri="{FF2B5EF4-FFF2-40B4-BE49-F238E27FC236}">
                <a16:creationId xmlns:a16="http://schemas.microsoft.com/office/drawing/2014/main" id="{9FBD24F9-9045-4D43-A433-3D907E3F867D}"/>
              </a:ext>
            </a:extLst>
          </p:cNvPr>
          <p:cNvSpPr>
            <a:spLocks noChangeShapeType="1"/>
          </p:cNvSpPr>
          <p:nvPr/>
        </p:nvSpPr>
        <p:spPr bwMode="auto">
          <a:xfrm>
            <a:off x="5867400" y="5105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0" name="Line 10">
            <a:extLst>
              <a:ext uri="{FF2B5EF4-FFF2-40B4-BE49-F238E27FC236}">
                <a16:creationId xmlns:a16="http://schemas.microsoft.com/office/drawing/2014/main" id="{05A28516-C030-43AB-A41A-1B739883F6B3}"/>
              </a:ext>
            </a:extLst>
          </p:cNvPr>
          <p:cNvSpPr>
            <a:spLocks noChangeShapeType="1"/>
          </p:cNvSpPr>
          <p:nvPr/>
        </p:nvSpPr>
        <p:spPr bwMode="auto">
          <a:xfrm flipH="1" flipV="1">
            <a:off x="5334000" y="4876800"/>
            <a:ext cx="457200" cy="304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1" name="Line 11">
            <a:extLst>
              <a:ext uri="{FF2B5EF4-FFF2-40B4-BE49-F238E27FC236}">
                <a16:creationId xmlns:a16="http://schemas.microsoft.com/office/drawing/2014/main" id="{34AB7F31-765F-4DDF-999E-BA4B9B6A7FD6}"/>
              </a:ext>
            </a:extLst>
          </p:cNvPr>
          <p:cNvSpPr>
            <a:spLocks noChangeShapeType="1"/>
          </p:cNvSpPr>
          <p:nvPr/>
        </p:nvSpPr>
        <p:spPr bwMode="auto">
          <a:xfrm flipH="1" flipV="1">
            <a:off x="5715000" y="4343400"/>
            <a:ext cx="3810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2" name="Line 12">
            <a:extLst>
              <a:ext uri="{FF2B5EF4-FFF2-40B4-BE49-F238E27FC236}">
                <a16:creationId xmlns:a16="http://schemas.microsoft.com/office/drawing/2014/main" id="{B30C6F31-CEC7-4FF3-AAFE-B242D541456C}"/>
              </a:ext>
            </a:extLst>
          </p:cNvPr>
          <p:cNvSpPr>
            <a:spLocks noChangeShapeType="1"/>
          </p:cNvSpPr>
          <p:nvPr/>
        </p:nvSpPr>
        <p:spPr bwMode="auto">
          <a:xfrm flipV="1">
            <a:off x="5486400" y="48768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3" name="Line 13">
            <a:extLst>
              <a:ext uri="{FF2B5EF4-FFF2-40B4-BE49-F238E27FC236}">
                <a16:creationId xmlns:a16="http://schemas.microsoft.com/office/drawing/2014/main" id="{4785915B-D167-4981-B70A-54DA55A42DD8}"/>
              </a:ext>
            </a:extLst>
          </p:cNvPr>
          <p:cNvSpPr>
            <a:spLocks noChangeShapeType="1"/>
          </p:cNvSpPr>
          <p:nvPr/>
        </p:nvSpPr>
        <p:spPr bwMode="auto">
          <a:xfrm flipV="1">
            <a:off x="5867400" y="43434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54" name="Line 14">
            <a:extLst>
              <a:ext uri="{FF2B5EF4-FFF2-40B4-BE49-F238E27FC236}">
                <a16:creationId xmlns:a16="http://schemas.microsoft.com/office/drawing/2014/main" id="{0A1E822E-12D6-486F-940F-DCF22334BD14}"/>
              </a:ext>
            </a:extLst>
          </p:cNvPr>
          <p:cNvSpPr>
            <a:spLocks noChangeShapeType="1"/>
          </p:cNvSpPr>
          <p:nvPr/>
        </p:nvSpPr>
        <p:spPr bwMode="auto">
          <a:xfrm flipV="1">
            <a:off x="4800600" y="914400"/>
            <a:ext cx="3352800" cy="5334000"/>
          </a:xfrm>
          <a:prstGeom prst="line">
            <a:avLst/>
          </a:prstGeom>
          <a:noFill/>
          <a:ln w="57150">
            <a:solidFill>
              <a:srgbClr val="FF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DeKoyerBP2">
            <a:extLst>
              <a:ext uri="{FF2B5EF4-FFF2-40B4-BE49-F238E27FC236}">
                <a16:creationId xmlns:a16="http://schemas.microsoft.com/office/drawing/2014/main" id="{AB89962C-B6D0-4178-934C-44A741CB0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
            <a:ext cx="5283200" cy="64897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88067" name="Oval 3">
            <a:extLst>
              <a:ext uri="{FF2B5EF4-FFF2-40B4-BE49-F238E27FC236}">
                <a16:creationId xmlns:a16="http://schemas.microsoft.com/office/drawing/2014/main" id="{16630A6A-4256-4800-8C44-212126B3313C}"/>
              </a:ext>
            </a:extLst>
          </p:cNvPr>
          <p:cNvSpPr>
            <a:spLocks noChangeArrowheads="1"/>
          </p:cNvSpPr>
          <p:nvPr/>
        </p:nvSpPr>
        <p:spPr bwMode="auto">
          <a:xfrm>
            <a:off x="6096000" y="4572000"/>
            <a:ext cx="76200" cy="76200"/>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88068" name="Oval 4">
            <a:extLst>
              <a:ext uri="{FF2B5EF4-FFF2-40B4-BE49-F238E27FC236}">
                <a16:creationId xmlns:a16="http://schemas.microsoft.com/office/drawing/2014/main" id="{D4DE55FE-170C-48B8-AD28-0647640FF932}"/>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8069" name="Freeform 5">
            <a:extLst>
              <a:ext uri="{FF2B5EF4-FFF2-40B4-BE49-F238E27FC236}">
                <a16:creationId xmlns:a16="http://schemas.microsoft.com/office/drawing/2014/main" id="{6627BF78-13E8-4490-BFA1-002C6C2572B0}"/>
              </a:ext>
            </a:extLst>
          </p:cNvPr>
          <p:cNvSpPr>
            <a:spLocks/>
          </p:cNvSpPr>
          <p:nvPr/>
        </p:nvSpPr>
        <p:spPr bwMode="auto">
          <a:xfrm>
            <a:off x="5334000" y="4953000"/>
            <a:ext cx="457200" cy="266700"/>
          </a:xfrm>
          <a:custGeom>
            <a:avLst/>
            <a:gdLst>
              <a:gd name="T0" fmla="*/ 2147483647 w 288"/>
              <a:gd name="T1" fmla="*/ 2147483647 h 168"/>
              <a:gd name="T2" fmla="*/ 2147483647 w 288"/>
              <a:gd name="T3" fmla="*/ 2147483647 h 168"/>
              <a:gd name="T4" fmla="*/ 2147483647 w 288"/>
              <a:gd name="T5" fmla="*/ 2147483647 h 168"/>
              <a:gd name="T6" fmla="*/ 0 w 288"/>
              <a:gd name="T7" fmla="*/ 0 h 168"/>
              <a:gd name="T8" fmla="*/ 0 60000 65536"/>
              <a:gd name="T9" fmla="*/ 0 60000 65536"/>
              <a:gd name="T10" fmla="*/ 0 60000 65536"/>
              <a:gd name="T11" fmla="*/ 0 60000 65536"/>
              <a:gd name="T12" fmla="*/ 0 w 288"/>
              <a:gd name="T13" fmla="*/ 0 h 168"/>
              <a:gd name="T14" fmla="*/ 288 w 288"/>
              <a:gd name="T15" fmla="*/ 168 h 168"/>
            </a:gdLst>
            <a:ahLst/>
            <a:cxnLst>
              <a:cxn ang="T8">
                <a:pos x="T0" y="T1"/>
              </a:cxn>
              <a:cxn ang="T9">
                <a:pos x="T2" y="T3"/>
              </a:cxn>
              <a:cxn ang="T10">
                <a:pos x="T4" y="T5"/>
              </a:cxn>
              <a:cxn ang="T11">
                <a:pos x="T6" y="T7"/>
              </a:cxn>
            </a:cxnLst>
            <a:rect l="T12" t="T13" r="T14" b="T15"/>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070" name="Freeform 6">
            <a:extLst>
              <a:ext uri="{FF2B5EF4-FFF2-40B4-BE49-F238E27FC236}">
                <a16:creationId xmlns:a16="http://schemas.microsoft.com/office/drawing/2014/main" id="{E944DCFD-3C80-4382-9BA5-8776194E12DC}"/>
              </a:ext>
            </a:extLst>
          </p:cNvPr>
          <p:cNvSpPr>
            <a:spLocks/>
          </p:cNvSpPr>
          <p:nvPr/>
        </p:nvSpPr>
        <p:spPr bwMode="auto">
          <a:xfrm>
            <a:off x="5410200" y="4241800"/>
            <a:ext cx="762000" cy="482600"/>
          </a:xfrm>
          <a:custGeom>
            <a:avLst/>
            <a:gdLst>
              <a:gd name="T0" fmla="*/ 2147483647 w 480"/>
              <a:gd name="T1" fmla="*/ 2147483647 h 304"/>
              <a:gd name="T2" fmla="*/ 2147483647 w 480"/>
              <a:gd name="T3" fmla="*/ 2147483647 h 304"/>
              <a:gd name="T4" fmla="*/ 2147483647 w 480"/>
              <a:gd name="T5" fmla="*/ 2147483647 h 304"/>
              <a:gd name="T6" fmla="*/ 0 w 480"/>
              <a:gd name="T7" fmla="*/ 2147483647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071" name="Freeform 7">
            <a:extLst>
              <a:ext uri="{FF2B5EF4-FFF2-40B4-BE49-F238E27FC236}">
                <a16:creationId xmlns:a16="http://schemas.microsoft.com/office/drawing/2014/main" id="{D888B0FA-55BF-4CD7-BB77-879230F67590}"/>
              </a:ext>
            </a:extLst>
          </p:cNvPr>
          <p:cNvSpPr>
            <a:spLocks/>
          </p:cNvSpPr>
          <p:nvPr/>
        </p:nvSpPr>
        <p:spPr bwMode="auto">
          <a:xfrm>
            <a:off x="5334000" y="4724400"/>
            <a:ext cx="76200" cy="228600"/>
          </a:xfrm>
          <a:custGeom>
            <a:avLst/>
            <a:gdLst>
              <a:gd name="T0" fmla="*/ 0 w 48"/>
              <a:gd name="T1" fmla="*/ 2147483647 h 144"/>
              <a:gd name="T2" fmla="*/ 2147483647 w 48"/>
              <a:gd name="T3" fmla="*/ 0 h 144"/>
              <a:gd name="T4" fmla="*/ 0 60000 65536"/>
              <a:gd name="T5" fmla="*/ 0 60000 65536"/>
              <a:gd name="T6" fmla="*/ 0 w 48"/>
              <a:gd name="T7" fmla="*/ 0 h 144"/>
              <a:gd name="T8" fmla="*/ 48 w 48"/>
              <a:gd name="T9" fmla="*/ 144 h 144"/>
            </a:gdLst>
            <a:ahLst/>
            <a:cxnLst>
              <a:cxn ang="T4">
                <a:pos x="T0" y="T1"/>
              </a:cxn>
              <a:cxn ang="T5">
                <a:pos x="T2" y="T3"/>
              </a:cxn>
            </a:cxnLst>
            <a:rect l="T6" t="T7" r="T8" b="T9"/>
            <a:pathLst>
              <a:path w="48" h="144">
                <a:moveTo>
                  <a:pt x="0" y="144"/>
                </a:moveTo>
                <a:cubicBezTo>
                  <a:pt x="20" y="84"/>
                  <a:pt x="40" y="24"/>
                  <a:pt x="48" y="0"/>
                </a:cubicBezTo>
              </a:path>
            </a:pathLst>
          </a:custGeom>
          <a:noFill/>
          <a:ln w="19050" cap="flat" cmpd="sng">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072" name="Line 8">
            <a:extLst>
              <a:ext uri="{FF2B5EF4-FFF2-40B4-BE49-F238E27FC236}">
                <a16:creationId xmlns:a16="http://schemas.microsoft.com/office/drawing/2014/main" id="{EBD0126D-16FF-47F4-ADEE-A572DF7E3A97}"/>
              </a:ext>
            </a:extLst>
          </p:cNvPr>
          <p:cNvSpPr>
            <a:spLocks noChangeShapeType="1"/>
          </p:cNvSpPr>
          <p:nvPr/>
        </p:nvSpPr>
        <p:spPr bwMode="auto">
          <a:xfrm flipH="1">
            <a:off x="5791200" y="4648200"/>
            <a:ext cx="304800" cy="5334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73" name="Line 9">
            <a:extLst>
              <a:ext uri="{FF2B5EF4-FFF2-40B4-BE49-F238E27FC236}">
                <a16:creationId xmlns:a16="http://schemas.microsoft.com/office/drawing/2014/main" id="{17CBED1B-EE2C-464B-8BA7-58D706D68A50}"/>
              </a:ext>
            </a:extLst>
          </p:cNvPr>
          <p:cNvSpPr>
            <a:spLocks noChangeShapeType="1"/>
          </p:cNvSpPr>
          <p:nvPr/>
        </p:nvSpPr>
        <p:spPr bwMode="auto">
          <a:xfrm>
            <a:off x="5867400" y="5105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74" name="Line 10">
            <a:extLst>
              <a:ext uri="{FF2B5EF4-FFF2-40B4-BE49-F238E27FC236}">
                <a16:creationId xmlns:a16="http://schemas.microsoft.com/office/drawing/2014/main" id="{801B822F-C676-4C2E-9EA3-F00EEA8D0C87}"/>
              </a:ext>
            </a:extLst>
          </p:cNvPr>
          <p:cNvSpPr>
            <a:spLocks noChangeShapeType="1"/>
          </p:cNvSpPr>
          <p:nvPr/>
        </p:nvSpPr>
        <p:spPr bwMode="auto">
          <a:xfrm flipH="1" flipV="1">
            <a:off x="5334000" y="4876800"/>
            <a:ext cx="457200" cy="304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75" name="Line 11">
            <a:extLst>
              <a:ext uri="{FF2B5EF4-FFF2-40B4-BE49-F238E27FC236}">
                <a16:creationId xmlns:a16="http://schemas.microsoft.com/office/drawing/2014/main" id="{2A70D84F-DC6B-4FD8-B3A3-C309289389CC}"/>
              </a:ext>
            </a:extLst>
          </p:cNvPr>
          <p:cNvSpPr>
            <a:spLocks noChangeShapeType="1"/>
          </p:cNvSpPr>
          <p:nvPr/>
        </p:nvSpPr>
        <p:spPr bwMode="auto">
          <a:xfrm flipH="1" flipV="1">
            <a:off x="5715000" y="4343400"/>
            <a:ext cx="3810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76" name="Line 12">
            <a:extLst>
              <a:ext uri="{FF2B5EF4-FFF2-40B4-BE49-F238E27FC236}">
                <a16:creationId xmlns:a16="http://schemas.microsoft.com/office/drawing/2014/main" id="{78FA21A5-53BB-4C83-A192-A2B4C2D98838}"/>
              </a:ext>
            </a:extLst>
          </p:cNvPr>
          <p:cNvSpPr>
            <a:spLocks noChangeShapeType="1"/>
          </p:cNvSpPr>
          <p:nvPr/>
        </p:nvSpPr>
        <p:spPr bwMode="auto">
          <a:xfrm flipV="1">
            <a:off x="5486400" y="48768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77" name="Line 13">
            <a:extLst>
              <a:ext uri="{FF2B5EF4-FFF2-40B4-BE49-F238E27FC236}">
                <a16:creationId xmlns:a16="http://schemas.microsoft.com/office/drawing/2014/main" id="{C9359479-31CA-4041-B3A3-4EC8342B1175}"/>
              </a:ext>
            </a:extLst>
          </p:cNvPr>
          <p:cNvSpPr>
            <a:spLocks noChangeShapeType="1"/>
          </p:cNvSpPr>
          <p:nvPr/>
        </p:nvSpPr>
        <p:spPr bwMode="auto">
          <a:xfrm flipV="1">
            <a:off x="5867400" y="43434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78" name="Line 14">
            <a:extLst>
              <a:ext uri="{FF2B5EF4-FFF2-40B4-BE49-F238E27FC236}">
                <a16:creationId xmlns:a16="http://schemas.microsoft.com/office/drawing/2014/main" id="{D44F6070-5DDC-44DF-A345-4A50B4A4CB67}"/>
              </a:ext>
            </a:extLst>
          </p:cNvPr>
          <p:cNvSpPr>
            <a:spLocks noChangeShapeType="1"/>
          </p:cNvSpPr>
          <p:nvPr/>
        </p:nvSpPr>
        <p:spPr bwMode="auto">
          <a:xfrm flipV="1">
            <a:off x="4800600" y="914400"/>
            <a:ext cx="3352800" cy="5334000"/>
          </a:xfrm>
          <a:prstGeom prst="line">
            <a:avLst/>
          </a:prstGeom>
          <a:noFill/>
          <a:ln w="57150">
            <a:solidFill>
              <a:srgbClr val="FF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79" name="Oval 15">
            <a:extLst>
              <a:ext uri="{FF2B5EF4-FFF2-40B4-BE49-F238E27FC236}">
                <a16:creationId xmlns:a16="http://schemas.microsoft.com/office/drawing/2014/main" id="{6647B3AB-E9FA-441B-8CF8-050DAD0E4CB4}"/>
              </a:ext>
            </a:extLst>
          </p:cNvPr>
          <p:cNvSpPr>
            <a:spLocks noChangeArrowheads="1"/>
          </p:cNvSpPr>
          <p:nvPr/>
        </p:nvSpPr>
        <p:spPr bwMode="auto">
          <a:xfrm>
            <a:off x="6781800" y="45720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8080" name="Oval 16">
            <a:extLst>
              <a:ext uri="{FF2B5EF4-FFF2-40B4-BE49-F238E27FC236}">
                <a16:creationId xmlns:a16="http://schemas.microsoft.com/office/drawing/2014/main" id="{69DDD767-BC9A-451F-99E5-4F394E54A6F6}"/>
              </a:ext>
            </a:extLst>
          </p:cNvPr>
          <p:cNvSpPr>
            <a:spLocks noChangeArrowheads="1"/>
          </p:cNvSpPr>
          <p:nvPr/>
        </p:nvSpPr>
        <p:spPr bwMode="auto">
          <a:xfrm>
            <a:off x="7086600" y="51816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88081" name="Line 17">
            <a:extLst>
              <a:ext uri="{FF2B5EF4-FFF2-40B4-BE49-F238E27FC236}">
                <a16:creationId xmlns:a16="http://schemas.microsoft.com/office/drawing/2014/main" id="{2AF09805-7AE0-4B5C-B023-B069BEBE8088}"/>
              </a:ext>
            </a:extLst>
          </p:cNvPr>
          <p:cNvSpPr>
            <a:spLocks noChangeShapeType="1"/>
          </p:cNvSpPr>
          <p:nvPr/>
        </p:nvSpPr>
        <p:spPr bwMode="auto">
          <a:xfrm>
            <a:off x="6781800" y="4572000"/>
            <a:ext cx="381000" cy="6858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2" name="Freeform 18">
            <a:extLst>
              <a:ext uri="{FF2B5EF4-FFF2-40B4-BE49-F238E27FC236}">
                <a16:creationId xmlns:a16="http://schemas.microsoft.com/office/drawing/2014/main" id="{04CAF15F-89BD-4851-A513-66AA33F0D44F}"/>
              </a:ext>
            </a:extLst>
          </p:cNvPr>
          <p:cNvSpPr>
            <a:spLocks/>
          </p:cNvSpPr>
          <p:nvPr/>
        </p:nvSpPr>
        <p:spPr bwMode="auto">
          <a:xfrm>
            <a:off x="7162800" y="5029200"/>
            <a:ext cx="419100" cy="254000"/>
          </a:xfrm>
          <a:custGeom>
            <a:avLst/>
            <a:gdLst>
              <a:gd name="T0" fmla="*/ 0 w 264"/>
              <a:gd name="T1" fmla="*/ 2147483647 h 160"/>
              <a:gd name="T2" fmla="*/ 2147483647 w 264"/>
              <a:gd name="T3" fmla="*/ 2147483647 h 160"/>
              <a:gd name="T4" fmla="*/ 2147483647 w 264"/>
              <a:gd name="T5" fmla="*/ 2147483647 h 160"/>
              <a:gd name="T6" fmla="*/ 2147483647 w 264"/>
              <a:gd name="T7" fmla="*/ 0 h 160"/>
              <a:gd name="T8" fmla="*/ 0 60000 65536"/>
              <a:gd name="T9" fmla="*/ 0 60000 65536"/>
              <a:gd name="T10" fmla="*/ 0 60000 65536"/>
              <a:gd name="T11" fmla="*/ 0 60000 65536"/>
              <a:gd name="T12" fmla="*/ 0 w 264"/>
              <a:gd name="T13" fmla="*/ 0 h 160"/>
              <a:gd name="T14" fmla="*/ 264 w 264"/>
              <a:gd name="T15" fmla="*/ 160 h 160"/>
            </a:gdLst>
            <a:ahLst/>
            <a:cxnLst>
              <a:cxn ang="T8">
                <a:pos x="T0" y="T1"/>
              </a:cxn>
              <a:cxn ang="T9">
                <a:pos x="T2" y="T3"/>
              </a:cxn>
              <a:cxn ang="T10">
                <a:pos x="T4" y="T5"/>
              </a:cxn>
              <a:cxn ang="T11">
                <a:pos x="T6" y="T7"/>
              </a:cxn>
            </a:cxnLst>
            <a:rect l="T12" t="T13" r="T14" b="T15"/>
            <a:pathLst>
              <a:path w="264" h="160">
                <a:moveTo>
                  <a:pt x="0" y="144"/>
                </a:moveTo>
                <a:cubicBezTo>
                  <a:pt x="28" y="152"/>
                  <a:pt x="56" y="160"/>
                  <a:pt x="96" y="144"/>
                </a:cubicBezTo>
                <a:cubicBezTo>
                  <a:pt x="136" y="128"/>
                  <a:pt x="216" y="72"/>
                  <a:pt x="240" y="48"/>
                </a:cubicBezTo>
                <a:cubicBezTo>
                  <a:pt x="264" y="24"/>
                  <a:pt x="240" y="8"/>
                  <a:pt x="240" y="0"/>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083" name="Freeform 19">
            <a:extLst>
              <a:ext uri="{FF2B5EF4-FFF2-40B4-BE49-F238E27FC236}">
                <a16:creationId xmlns:a16="http://schemas.microsoft.com/office/drawing/2014/main" id="{EF111EA9-AB3F-4675-8EB2-9BA04434D50C}"/>
              </a:ext>
            </a:extLst>
          </p:cNvPr>
          <p:cNvSpPr>
            <a:spLocks/>
          </p:cNvSpPr>
          <p:nvPr/>
        </p:nvSpPr>
        <p:spPr bwMode="auto">
          <a:xfrm>
            <a:off x="6934200" y="4191000"/>
            <a:ext cx="685800" cy="533400"/>
          </a:xfrm>
          <a:custGeom>
            <a:avLst/>
            <a:gdLst>
              <a:gd name="T0" fmla="*/ 0 w 432"/>
              <a:gd name="T1" fmla="*/ 0 h 336"/>
              <a:gd name="T2" fmla="*/ 2147483647 w 432"/>
              <a:gd name="T3" fmla="*/ 2147483647 h 336"/>
              <a:gd name="T4" fmla="*/ 2147483647 w 432"/>
              <a:gd name="T5" fmla="*/ 2147483647 h 336"/>
              <a:gd name="T6" fmla="*/ 2147483647 w 432"/>
              <a:gd name="T7" fmla="*/ 2147483647 h 336"/>
              <a:gd name="T8" fmla="*/ 0 60000 65536"/>
              <a:gd name="T9" fmla="*/ 0 60000 65536"/>
              <a:gd name="T10" fmla="*/ 0 60000 65536"/>
              <a:gd name="T11" fmla="*/ 0 60000 65536"/>
              <a:gd name="T12" fmla="*/ 0 w 432"/>
              <a:gd name="T13" fmla="*/ 0 h 336"/>
              <a:gd name="T14" fmla="*/ 432 w 432"/>
              <a:gd name="T15" fmla="*/ 336 h 336"/>
            </a:gdLst>
            <a:ahLst/>
            <a:cxnLst>
              <a:cxn ang="T8">
                <a:pos x="T0" y="T1"/>
              </a:cxn>
              <a:cxn ang="T9">
                <a:pos x="T2" y="T3"/>
              </a:cxn>
              <a:cxn ang="T10">
                <a:pos x="T4" y="T5"/>
              </a:cxn>
              <a:cxn ang="T11">
                <a:pos x="T6" y="T7"/>
              </a:cxn>
            </a:cxnLst>
            <a:rect l="T12" t="T13" r="T14" b="T15"/>
            <a:pathLst>
              <a:path w="432" h="336">
                <a:moveTo>
                  <a:pt x="0" y="0"/>
                </a:moveTo>
                <a:cubicBezTo>
                  <a:pt x="64" y="8"/>
                  <a:pt x="128" y="16"/>
                  <a:pt x="192" y="48"/>
                </a:cubicBezTo>
                <a:cubicBezTo>
                  <a:pt x="256" y="80"/>
                  <a:pt x="344" y="144"/>
                  <a:pt x="384" y="192"/>
                </a:cubicBezTo>
                <a:cubicBezTo>
                  <a:pt x="424" y="240"/>
                  <a:pt x="424" y="312"/>
                  <a:pt x="432" y="336"/>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084" name="Freeform 20">
            <a:extLst>
              <a:ext uri="{FF2B5EF4-FFF2-40B4-BE49-F238E27FC236}">
                <a16:creationId xmlns:a16="http://schemas.microsoft.com/office/drawing/2014/main" id="{4B711FD6-23C6-4632-9058-8CE6938E3104}"/>
              </a:ext>
            </a:extLst>
          </p:cNvPr>
          <p:cNvSpPr>
            <a:spLocks/>
          </p:cNvSpPr>
          <p:nvPr/>
        </p:nvSpPr>
        <p:spPr bwMode="auto">
          <a:xfrm>
            <a:off x="7543800" y="4724400"/>
            <a:ext cx="88900" cy="304800"/>
          </a:xfrm>
          <a:custGeom>
            <a:avLst/>
            <a:gdLst>
              <a:gd name="T0" fmla="*/ 0 w 56"/>
              <a:gd name="T1" fmla="*/ 2147483647 h 192"/>
              <a:gd name="T2" fmla="*/ 2147483647 w 56"/>
              <a:gd name="T3" fmla="*/ 2147483647 h 192"/>
              <a:gd name="T4" fmla="*/ 2147483647 w 56"/>
              <a:gd name="T5" fmla="*/ 0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0" y="192"/>
                </a:moveTo>
                <a:cubicBezTo>
                  <a:pt x="20" y="160"/>
                  <a:pt x="40" y="128"/>
                  <a:pt x="48" y="96"/>
                </a:cubicBezTo>
                <a:cubicBezTo>
                  <a:pt x="56" y="64"/>
                  <a:pt x="48" y="16"/>
                  <a:pt x="48" y="0"/>
                </a:cubicBezTo>
              </a:path>
            </a:pathLst>
          </a:custGeom>
          <a:noFill/>
          <a:ln w="19050" cap="flat" cmpd="sng">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8085" name="Line 21">
            <a:extLst>
              <a:ext uri="{FF2B5EF4-FFF2-40B4-BE49-F238E27FC236}">
                <a16:creationId xmlns:a16="http://schemas.microsoft.com/office/drawing/2014/main" id="{1BCC74DB-B1C9-4D3D-8B79-076033265EE5}"/>
              </a:ext>
            </a:extLst>
          </p:cNvPr>
          <p:cNvSpPr>
            <a:spLocks noChangeShapeType="1"/>
          </p:cNvSpPr>
          <p:nvPr/>
        </p:nvSpPr>
        <p:spPr bwMode="auto">
          <a:xfrm flipV="1">
            <a:off x="6781800" y="4343400"/>
            <a:ext cx="5334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6" name="Line 22">
            <a:extLst>
              <a:ext uri="{FF2B5EF4-FFF2-40B4-BE49-F238E27FC236}">
                <a16:creationId xmlns:a16="http://schemas.microsoft.com/office/drawing/2014/main" id="{9AFB14E0-A4CC-4A2F-814C-0C8080EC8282}"/>
              </a:ext>
            </a:extLst>
          </p:cNvPr>
          <p:cNvSpPr>
            <a:spLocks noChangeShapeType="1"/>
          </p:cNvSpPr>
          <p:nvPr/>
        </p:nvSpPr>
        <p:spPr bwMode="auto">
          <a:xfrm flipV="1">
            <a:off x="7162800" y="4991100"/>
            <a:ext cx="381000" cy="1905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7" name="Line 23">
            <a:extLst>
              <a:ext uri="{FF2B5EF4-FFF2-40B4-BE49-F238E27FC236}">
                <a16:creationId xmlns:a16="http://schemas.microsoft.com/office/drawing/2014/main" id="{B4492D4D-B7F8-4ADD-9938-E933B55CF025}"/>
              </a:ext>
            </a:extLst>
          </p:cNvPr>
          <p:cNvSpPr>
            <a:spLocks noChangeShapeType="1"/>
          </p:cNvSpPr>
          <p:nvPr/>
        </p:nvSpPr>
        <p:spPr bwMode="auto">
          <a:xfrm>
            <a:off x="7010400" y="43434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8" name="Line 24">
            <a:extLst>
              <a:ext uri="{FF2B5EF4-FFF2-40B4-BE49-F238E27FC236}">
                <a16:creationId xmlns:a16="http://schemas.microsoft.com/office/drawing/2014/main" id="{CF2B3F5F-4218-4EF6-91C5-EF3ED06E2C84}"/>
              </a:ext>
            </a:extLst>
          </p:cNvPr>
          <p:cNvSpPr>
            <a:spLocks noChangeShapeType="1"/>
          </p:cNvSpPr>
          <p:nvPr/>
        </p:nvSpPr>
        <p:spPr bwMode="auto">
          <a:xfrm>
            <a:off x="7315200" y="49530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89" name="Line 25">
            <a:extLst>
              <a:ext uri="{FF2B5EF4-FFF2-40B4-BE49-F238E27FC236}">
                <a16:creationId xmlns:a16="http://schemas.microsoft.com/office/drawing/2014/main" id="{6E3217CF-093D-4151-9D78-6161309AE71F}"/>
              </a:ext>
            </a:extLst>
          </p:cNvPr>
          <p:cNvSpPr>
            <a:spLocks noChangeShapeType="1"/>
          </p:cNvSpPr>
          <p:nvPr/>
        </p:nvSpPr>
        <p:spPr bwMode="auto">
          <a:xfrm flipH="1" flipV="1">
            <a:off x="5181600" y="838200"/>
            <a:ext cx="2895600" cy="5486400"/>
          </a:xfrm>
          <a:prstGeom prst="line">
            <a:avLst/>
          </a:prstGeom>
          <a:noFill/>
          <a:ln w="57150">
            <a:solidFill>
              <a:srgbClr val="FF6699"/>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EEBAA69B-C63C-400A-B526-BC1C758B1B84}"/>
              </a:ext>
            </a:extLst>
          </p:cNvPr>
          <p:cNvSpPr>
            <a:spLocks noGrp="1" noChangeArrowheads="1"/>
          </p:cNvSpPr>
          <p:nvPr>
            <p:ph type="title"/>
          </p:nvPr>
        </p:nvSpPr>
        <p:spPr/>
        <p:txBody>
          <a:bodyPr/>
          <a:lstStyle/>
          <a:p>
            <a:pPr eaLnBrk="1" hangingPunct="1"/>
            <a:r>
              <a:rPr lang="en-US" altLang="en-US" sz="3200"/>
              <a:t>Marking the Base Posterior</a:t>
            </a:r>
            <a:br>
              <a:rPr lang="en-US" altLang="en-US" sz="3200"/>
            </a:br>
            <a:r>
              <a:rPr lang="en-US" altLang="en-US" sz="2400"/>
              <a:t>Draw a line from ear plug to ear plug and not beyond. Choose like points on the ear plugs.</a:t>
            </a:r>
            <a:endParaRPr lang="en-US" altLang="en-US" sz="3200"/>
          </a:p>
        </p:txBody>
      </p:sp>
      <p:sp>
        <p:nvSpPr>
          <p:cNvPr id="89091" name="AutoShape 3">
            <a:extLst>
              <a:ext uri="{FF2B5EF4-FFF2-40B4-BE49-F238E27FC236}">
                <a16:creationId xmlns:a16="http://schemas.microsoft.com/office/drawing/2014/main" id="{7A2A4892-9A58-4FA4-BA68-36465FC0A16D}"/>
              </a:ext>
            </a:extLst>
          </p:cNvPr>
          <p:cNvSpPr>
            <a:spLocks noChangeArrowheads="1"/>
          </p:cNvSpPr>
          <p:nvPr/>
        </p:nvSpPr>
        <p:spPr bwMode="auto">
          <a:xfrm>
            <a:off x="5410200" y="5105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9092" name="AutoShape 4">
            <a:extLst>
              <a:ext uri="{FF2B5EF4-FFF2-40B4-BE49-F238E27FC236}">
                <a16:creationId xmlns:a16="http://schemas.microsoft.com/office/drawing/2014/main" id="{EB5BEAD3-40C5-4DE3-ACFA-8ED2F41D405C}"/>
              </a:ext>
            </a:extLst>
          </p:cNvPr>
          <p:cNvSpPr>
            <a:spLocks noChangeArrowheads="1"/>
          </p:cNvSpPr>
          <p:nvPr/>
        </p:nvSpPr>
        <p:spPr bwMode="auto">
          <a:xfrm>
            <a:off x="5715000" y="52578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9093" name="AutoShape 5">
            <a:extLst>
              <a:ext uri="{FF2B5EF4-FFF2-40B4-BE49-F238E27FC236}">
                <a16:creationId xmlns:a16="http://schemas.microsoft.com/office/drawing/2014/main" id="{A174427A-E6FC-4373-AD62-7C59877F6CF9}"/>
              </a:ext>
            </a:extLst>
          </p:cNvPr>
          <p:cNvSpPr>
            <a:spLocks noChangeArrowheads="1"/>
          </p:cNvSpPr>
          <p:nvPr/>
        </p:nvSpPr>
        <p:spPr bwMode="auto">
          <a:xfrm flipV="1">
            <a:off x="6324600" y="56388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9094" name="AutoShape 6">
            <a:extLst>
              <a:ext uri="{FF2B5EF4-FFF2-40B4-BE49-F238E27FC236}">
                <a16:creationId xmlns:a16="http://schemas.microsoft.com/office/drawing/2014/main" id="{8ABB7591-2426-4E1D-8C38-00FCCD64C125}"/>
              </a:ext>
            </a:extLst>
          </p:cNvPr>
          <p:cNvSpPr>
            <a:spLocks noChangeArrowheads="1"/>
          </p:cNvSpPr>
          <p:nvPr/>
        </p:nvSpPr>
        <p:spPr bwMode="auto">
          <a:xfrm>
            <a:off x="6172200" y="5181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9095" name="AutoShape 7">
            <a:extLst>
              <a:ext uri="{FF2B5EF4-FFF2-40B4-BE49-F238E27FC236}">
                <a16:creationId xmlns:a16="http://schemas.microsoft.com/office/drawing/2014/main" id="{100DD003-8E5C-4619-8B0A-7F6FEFB94817}"/>
              </a:ext>
            </a:extLst>
          </p:cNvPr>
          <p:cNvSpPr>
            <a:spLocks noChangeArrowheads="1"/>
          </p:cNvSpPr>
          <p:nvPr/>
        </p:nvSpPr>
        <p:spPr bwMode="auto">
          <a:xfrm>
            <a:off x="6400800" y="5029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9096" name="AutoShape 8">
            <a:extLst>
              <a:ext uri="{FF2B5EF4-FFF2-40B4-BE49-F238E27FC236}">
                <a16:creationId xmlns:a16="http://schemas.microsoft.com/office/drawing/2014/main" id="{CE08EFCA-8F06-4F6A-B507-4370BE314E79}"/>
              </a:ext>
            </a:extLst>
          </p:cNvPr>
          <p:cNvSpPr>
            <a:spLocks noChangeArrowheads="1"/>
          </p:cNvSpPr>
          <p:nvPr/>
        </p:nvSpPr>
        <p:spPr bwMode="auto">
          <a:xfrm>
            <a:off x="6629400" y="5486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9097" name="AutoShape 9">
            <a:extLst>
              <a:ext uri="{FF2B5EF4-FFF2-40B4-BE49-F238E27FC236}">
                <a16:creationId xmlns:a16="http://schemas.microsoft.com/office/drawing/2014/main" id="{EE5DF509-11BA-4D20-8076-8A8694572200}"/>
              </a:ext>
            </a:extLst>
          </p:cNvPr>
          <p:cNvSpPr>
            <a:spLocks noChangeArrowheads="1"/>
          </p:cNvSpPr>
          <p:nvPr/>
        </p:nvSpPr>
        <p:spPr bwMode="auto">
          <a:xfrm flipV="1">
            <a:off x="5257800" y="5486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89098" name="AutoShape 10">
            <a:extLst>
              <a:ext uri="{FF2B5EF4-FFF2-40B4-BE49-F238E27FC236}">
                <a16:creationId xmlns:a16="http://schemas.microsoft.com/office/drawing/2014/main" id="{85528D7F-F620-469F-B01F-FF747601870A}"/>
              </a:ext>
            </a:extLst>
          </p:cNvPr>
          <p:cNvSpPr>
            <a:spLocks noChangeArrowheads="1"/>
          </p:cNvSpPr>
          <p:nvPr/>
        </p:nvSpPr>
        <p:spPr bwMode="auto">
          <a:xfrm>
            <a:off x="5638800" y="56388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89099" name="Picture 11" descr="BP10">
            <a:extLst>
              <a:ext uri="{FF2B5EF4-FFF2-40B4-BE49-F238E27FC236}">
                <a16:creationId xmlns:a16="http://schemas.microsoft.com/office/drawing/2014/main" id="{DD11B2BE-66E5-4126-A213-2258AB4D4E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124" r="2412" b="11124"/>
          <a:stretch>
            <a:fillRect/>
          </a:stretch>
        </p:blipFill>
        <p:spPr>
          <a:xfrm>
            <a:off x="3810000" y="1930400"/>
            <a:ext cx="4495800" cy="4927600"/>
          </a:xfr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BLR">
            <a:extLst>
              <a:ext uri="{FF2B5EF4-FFF2-40B4-BE49-F238E27FC236}">
                <a16:creationId xmlns:a16="http://schemas.microsoft.com/office/drawing/2014/main" id="{E78C56EE-6D1C-4360-90EF-1BC22891E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85801"/>
            <a:ext cx="7696200" cy="525621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90115" name="Oval 3">
            <a:extLst>
              <a:ext uri="{FF2B5EF4-FFF2-40B4-BE49-F238E27FC236}">
                <a16:creationId xmlns:a16="http://schemas.microsoft.com/office/drawing/2014/main" id="{DB7991A0-CF86-4197-A5E9-ABC5F0B4EE64}"/>
              </a:ext>
            </a:extLst>
          </p:cNvPr>
          <p:cNvSpPr>
            <a:spLocks noChangeArrowheads="1"/>
          </p:cNvSpPr>
          <p:nvPr/>
        </p:nvSpPr>
        <p:spPr bwMode="auto">
          <a:xfrm>
            <a:off x="54864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0116" name="Oval 4">
            <a:extLst>
              <a:ext uri="{FF2B5EF4-FFF2-40B4-BE49-F238E27FC236}">
                <a16:creationId xmlns:a16="http://schemas.microsoft.com/office/drawing/2014/main" id="{A1C6846C-539F-4759-A7E4-B184C7DB2E50}"/>
              </a:ext>
            </a:extLst>
          </p:cNvPr>
          <p:cNvSpPr>
            <a:spLocks noChangeArrowheads="1"/>
          </p:cNvSpPr>
          <p:nvPr/>
        </p:nvSpPr>
        <p:spPr bwMode="auto">
          <a:xfrm>
            <a:off x="63246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0117" name="Oval 5">
            <a:extLst>
              <a:ext uri="{FF2B5EF4-FFF2-40B4-BE49-F238E27FC236}">
                <a16:creationId xmlns:a16="http://schemas.microsoft.com/office/drawing/2014/main" id="{322ACEEF-AA7D-4B0A-A8DA-1F7AA845E770}"/>
              </a:ext>
            </a:extLst>
          </p:cNvPr>
          <p:cNvSpPr>
            <a:spLocks noChangeArrowheads="1"/>
          </p:cNvSpPr>
          <p:nvPr/>
        </p:nvSpPr>
        <p:spPr bwMode="auto">
          <a:xfrm>
            <a:off x="7239000" y="36576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0118" name="Oval 6">
            <a:extLst>
              <a:ext uri="{FF2B5EF4-FFF2-40B4-BE49-F238E27FC236}">
                <a16:creationId xmlns:a16="http://schemas.microsoft.com/office/drawing/2014/main" id="{80A80C64-4EAE-4CA7-B409-FDA94C9D0478}"/>
              </a:ext>
            </a:extLst>
          </p:cNvPr>
          <p:cNvSpPr>
            <a:spLocks noChangeArrowheads="1"/>
          </p:cNvSpPr>
          <p:nvPr/>
        </p:nvSpPr>
        <p:spPr bwMode="auto">
          <a:xfrm>
            <a:off x="4495800" y="3505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0119" name="Line 7">
            <a:extLst>
              <a:ext uri="{FF2B5EF4-FFF2-40B4-BE49-F238E27FC236}">
                <a16:creationId xmlns:a16="http://schemas.microsoft.com/office/drawing/2014/main" id="{6499BF4E-736D-44F8-9536-812598AA65CD}"/>
              </a:ext>
            </a:extLst>
          </p:cNvPr>
          <p:cNvSpPr>
            <a:spLocks noChangeShapeType="1"/>
          </p:cNvSpPr>
          <p:nvPr/>
        </p:nvSpPr>
        <p:spPr bwMode="auto">
          <a:xfrm flipH="1">
            <a:off x="4572000" y="2133600"/>
            <a:ext cx="10668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0" name="Line 8">
            <a:extLst>
              <a:ext uri="{FF2B5EF4-FFF2-40B4-BE49-F238E27FC236}">
                <a16:creationId xmlns:a16="http://schemas.microsoft.com/office/drawing/2014/main" id="{FAB4D377-C349-410E-B6A0-A4DCE946093F}"/>
              </a:ext>
            </a:extLst>
          </p:cNvPr>
          <p:cNvSpPr>
            <a:spLocks noChangeShapeType="1"/>
          </p:cNvSpPr>
          <p:nvPr/>
        </p:nvSpPr>
        <p:spPr bwMode="auto">
          <a:xfrm>
            <a:off x="6477000" y="2133600"/>
            <a:ext cx="9144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1" name="Freeform 9">
            <a:extLst>
              <a:ext uri="{FF2B5EF4-FFF2-40B4-BE49-F238E27FC236}">
                <a16:creationId xmlns:a16="http://schemas.microsoft.com/office/drawing/2014/main" id="{65CF29F1-B2C5-44BA-A2A1-9193B2D453E0}"/>
              </a:ext>
            </a:extLst>
          </p:cNvPr>
          <p:cNvSpPr>
            <a:spLocks/>
          </p:cNvSpPr>
          <p:nvPr/>
        </p:nvSpPr>
        <p:spPr bwMode="auto">
          <a:xfrm>
            <a:off x="3771900" y="1524000"/>
            <a:ext cx="1181100" cy="2400300"/>
          </a:xfrm>
          <a:custGeom>
            <a:avLst/>
            <a:gdLst>
              <a:gd name="T0" fmla="*/ 2147483647 w 744"/>
              <a:gd name="T1" fmla="*/ 2147483647 h 1512"/>
              <a:gd name="T2" fmla="*/ 2147483647 w 744"/>
              <a:gd name="T3" fmla="*/ 2147483647 h 1512"/>
              <a:gd name="T4" fmla="*/ 2147483647 w 744"/>
              <a:gd name="T5" fmla="*/ 2147483647 h 1512"/>
              <a:gd name="T6" fmla="*/ 2147483647 w 744"/>
              <a:gd name="T7" fmla="*/ 2147483647 h 1512"/>
              <a:gd name="T8" fmla="*/ 2147483647 w 744"/>
              <a:gd name="T9" fmla="*/ 2147483647 h 1512"/>
              <a:gd name="T10" fmla="*/ 2147483647 w 744"/>
              <a:gd name="T11" fmla="*/ 2147483647 h 1512"/>
              <a:gd name="T12" fmla="*/ 2147483647 w 744"/>
              <a:gd name="T13" fmla="*/ 2147483647 h 1512"/>
              <a:gd name="T14" fmla="*/ 2147483647 w 744"/>
              <a:gd name="T15" fmla="*/ 2147483647 h 1512"/>
              <a:gd name="T16" fmla="*/ 2147483647 w 744"/>
              <a:gd name="T17" fmla="*/ 2147483647 h 1512"/>
              <a:gd name="T18" fmla="*/ 2147483647 w 744"/>
              <a:gd name="T19" fmla="*/ 2147483647 h 1512"/>
              <a:gd name="T20" fmla="*/ 2147483647 w 744"/>
              <a:gd name="T21" fmla="*/ 2147483647 h 1512"/>
              <a:gd name="T22" fmla="*/ 2147483647 w 744"/>
              <a:gd name="T23" fmla="*/ 2147483647 h 1512"/>
              <a:gd name="T24" fmla="*/ 2147483647 w 744"/>
              <a:gd name="T25" fmla="*/ 2147483647 h 1512"/>
              <a:gd name="T26" fmla="*/ 2147483647 w 744"/>
              <a:gd name="T27" fmla="*/ 2147483647 h 1512"/>
              <a:gd name="T28" fmla="*/ 2147483647 w 744"/>
              <a:gd name="T29" fmla="*/ 2147483647 h 1512"/>
              <a:gd name="T30" fmla="*/ 2147483647 w 744"/>
              <a:gd name="T31" fmla="*/ 2147483647 h 1512"/>
              <a:gd name="T32" fmla="*/ 2147483647 w 744"/>
              <a:gd name="T33" fmla="*/ 2147483647 h 1512"/>
              <a:gd name="T34" fmla="*/ 2147483647 w 744"/>
              <a:gd name="T35" fmla="*/ 0 h 15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4"/>
              <a:gd name="T55" fmla="*/ 0 h 1512"/>
              <a:gd name="T56" fmla="*/ 744 w 744"/>
              <a:gd name="T57" fmla="*/ 1512 h 15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4" h="1512">
                <a:moveTo>
                  <a:pt x="552" y="1344"/>
                </a:moveTo>
                <a:cubicBezTo>
                  <a:pt x="504" y="1404"/>
                  <a:pt x="456" y="1464"/>
                  <a:pt x="408" y="1488"/>
                </a:cubicBezTo>
                <a:cubicBezTo>
                  <a:pt x="360" y="1512"/>
                  <a:pt x="304" y="1496"/>
                  <a:pt x="264" y="1488"/>
                </a:cubicBezTo>
                <a:cubicBezTo>
                  <a:pt x="224" y="1480"/>
                  <a:pt x="192" y="1464"/>
                  <a:pt x="168" y="1440"/>
                </a:cubicBezTo>
                <a:cubicBezTo>
                  <a:pt x="144" y="1416"/>
                  <a:pt x="136" y="1384"/>
                  <a:pt x="120" y="1344"/>
                </a:cubicBezTo>
                <a:cubicBezTo>
                  <a:pt x="104" y="1304"/>
                  <a:pt x="88" y="1240"/>
                  <a:pt x="72" y="1200"/>
                </a:cubicBezTo>
                <a:cubicBezTo>
                  <a:pt x="56" y="1160"/>
                  <a:pt x="32" y="1144"/>
                  <a:pt x="24" y="1104"/>
                </a:cubicBezTo>
                <a:cubicBezTo>
                  <a:pt x="16" y="1064"/>
                  <a:pt x="24" y="1008"/>
                  <a:pt x="24" y="960"/>
                </a:cubicBezTo>
                <a:cubicBezTo>
                  <a:pt x="24" y="912"/>
                  <a:pt x="24" y="856"/>
                  <a:pt x="24" y="816"/>
                </a:cubicBezTo>
                <a:cubicBezTo>
                  <a:pt x="24" y="776"/>
                  <a:pt x="0" y="760"/>
                  <a:pt x="24" y="720"/>
                </a:cubicBezTo>
                <a:cubicBezTo>
                  <a:pt x="48" y="680"/>
                  <a:pt x="128" y="616"/>
                  <a:pt x="168" y="576"/>
                </a:cubicBezTo>
                <a:cubicBezTo>
                  <a:pt x="208" y="536"/>
                  <a:pt x="232" y="512"/>
                  <a:pt x="264" y="480"/>
                </a:cubicBezTo>
                <a:cubicBezTo>
                  <a:pt x="296" y="448"/>
                  <a:pt x="328" y="408"/>
                  <a:pt x="360" y="384"/>
                </a:cubicBezTo>
                <a:cubicBezTo>
                  <a:pt x="392" y="360"/>
                  <a:pt x="432" y="360"/>
                  <a:pt x="456" y="336"/>
                </a:cubicBezTo>
                <a:cubicBezTo>
                  <a:pt x="480" y="312"/>
                  <a:pt x="480" y="264"/>
                  <a:pt x="504" y="240"/>
                </a:cubicBezTo>
                <a:cubicBezTo>
                  <a:pt x="528" y="216"/>
                  <a:pt x="576" y="216"/>
                  <a:pt x="600" y="192"/>
                </a:cubicBezTo>
                <a:cubicBezTo>
                  <a:pt x="624" y="168"/>
                  <a:pt x="624" y="128"/>
                  <a:pt x="648" y="96"/>
                </a:cubicBezTo>
                <a:cubicBezTo>
                  <a:pt x="672" y="64"/>
                  <a:pt x="728" y="16"/>
                  <a:pt x="744" y="0"/>
                </a:cubicBez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122" name="Line 10">
            <a:extLst>
              <a:ext uri="{FF2B5EF4-FFF2-40B4-BE49-F238E27FC236}">
                <a16:creationId xmlns:a16="http://schemas.microsoft.com/office/drawing/2014/main" id="{F3A41318-9D33-4F04-8719-7B952136A59B}"/>
              </a:ext>
            </a:extLst>
          </p:cNvPr>
          <p:cNvSpPr>
            <a:spLocks noChangeShapeType="1"/>
          </p:cNvSpPr>
          <p:nvPr/>
        </p:nvSpPr>
        <p:spPr bwMode="auto">
          <a:xfrm flipH="1" flipV="1">
            <a:off x="3733800" y="3048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3" name="Line 11">
            <a:extLst>
              <a:ext uri="{FF2B5EF4-FFF2-40B4-BE49-F238E27FC236}">
                <a16:creationId xmlns:a16="http://schemas.microsoft.com/office/drawing/2014/main" id="{23B821D0-B469-45C8-B4FA-74918EACA009}"/>
              </a:ext>
            </a:extLst>
          </p:cNvPr>
          <p:cNvSpPr>
            <a:spLocks noChangeShapeType="1"/>
          </p:cNvSpPr>
          <p:nvPr/>
        </p:nvSpPr>
        <p:spPr bwMode="auto">
          <a:xfrm flipH="1" flipV="1">
            <a:off x="4724400" y="1524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4" name="Line 12">
            <a:extLst>
              <a:ext uri="{FF2B5EF4-FFF2-40B4-BE49-F238E27FC236}">
                <a16:creationId xmlns:a16="http://schemas.microsoft.com/office/drawing/2014/main" id="{1E5038F5-4FE9-4749-ABFD-EF7BEADCC84E}"/>
              </a:ext>
            </a:extLst>
          </p:cNvPr>
          <p:cNvSpPr>
            <a:spLocks noChangeShapeType="1"/>
          </p:cNvSpPr>
          <p:nvPr/>
        </p:nvSpPr>
        <p:spPr bwMode="auto">
          <a:xfrm flipV="1">
            <a:off x="7391400" y="2971800"/>
            <a:ext cx="1066800" cy="8382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5" name="Line 13">
            <a:extLst>
              <a:ext uri="{FF2B5EF4-FFF2-40B4-BE49-F238E27FC236}">
                <a16:creationId xmlns:a16="http://schemas.microsoft.com/office/drawing/2014/main" id="{84437785-8B3C-4CCB-AA30-B89F224D6287}"/>
              </a:ext>
            </a:extLst>
          </p:cNvPr>
          <p:cNvSpPr>
            <a:spLocks noChangeShapeType="1"/>
          </p:cNvSpPr>
          <p:nvPr/>
        </p:nvSpPr>
        <p:spPr bwMode="auto">
          <a:xfrm flipV="1">
            <a:off x="6477000" y="1600200"/>
            <a:ext cx="685800" cy="5334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6" name="Freeform 14">
            <a:extLst>
              <a:ext uri="{FF2B5EF4-FFF2-40B4-BE49-F238E27FC236}">
                <a16:creationId xmlns:a16="http://schemas.microsoft.com/office/drawing/2014/main" id="{9D4BEE9B-E7EA-476E-B923-4B271CB518DC}"/>
              </a:ext>
            </a:extLst>
          </p:cNvPr>
          <p:cNvSpPr>
            <a:spLocks/>
          </p:cNvSpPr>
          <p:nvPr/>
        </p:nvSpPr>
        <p:spPr bwMode="auto">
          <a:xfrm rot="580802">
            <a:off x="5168900" y="1676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127" name="Freeform 15">
            <a:extLst>
              <a:ext uri="{FF2B5EF4-FFF2-40B4-BE49-F238E27FC236}">
                <a16:creationId xmlns:a16="http://schemas.microsoft.com/office/drawing/2014/main" id="{89125655-778D-4389-916A-64A72FBF410E}"/>
              </a:ext>
            </a:extLst>
          </p:cNvPr>
          <p:cNvSpPr>
            <a:spLocks/>
          </p:cNvSpPr>
          <p:nvPr/>
        </p:nvSpPr>
        <p:spPr bwMode="auto">
          <a:xfrm rot="11222166">
            <a:off x="4038600" y="30480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128" name="Freeform 16">
            <a:extLst>
              <a:ext uri="{FF2B5EF4-FFF2-40B4-BE49-F238E27FC236}">
                <a16:creationId xmlns:a16="http://schemas.microsoft.com/office/drawing/2014/main" id="{ECADBB5B-B7C7-4BEB-8DE0-BF946A0EDE4A}"/>
              </a:ext>
            </a:extLst>
          </p:cNvPr>
          <p:cNvSpPr>
            <a:spLocks/>
          </p:cNvSpPr>
          <p:nvPr/>
        </p:nvSpPr>
        <p:spPr bwMode="auto">
          <a:xfrm rot="580802">
            <a:off x="5473700" y="1981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129" name="Freeform 17">
            <a:extLst>
              <a:ext uri="{FF2B5EF4-FFF2-40B4-BE49-F238E27FC236}">
                <a16:creationId xmlns:a16="http://schemas.microsoft.com/office/drawing/2014/main" id="{FCFAA43A-D3B6-4FB7-AC25-10CE544FCCC8}"/>
              </a:ext>
            </a:extLst>
          </p:cNvPr>
          <p:cNvSpPr>
            <a:spLocks/>
          </p:cNvSpPr>
          <p:nvPr/>
        </p:nvSpPr>
        <p:spPr bwMode="auto">
          <a:xfrm rot="11278688">
            <a:off x="5029200" y="1600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130" name="Freeform 18">
            <a:extLst>
              <a:ext uri="{FF2B5EF4-FFF2-40B4-BE49-F238E27FC236}">
                <a16:creationId xmlns:a16="http://schemas.microsoft.com/office/drawing/2014/main" id="{91D692F8-A47F-412C-B43C-DA7C881C595C}"/>
              </a:ext>
            </a:extLst>
          </p:cNvPr>
          <p:cNvSpPr>
            <a:spLocks/>
          </p:cNvSpPr>
          <p:nvPr/>
        </p:nvSpPr>
        <p:spPr bwMode="auto">
          <a:xfrm rot="580802">
            <a:off x="4191000" y="3200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131" name="Line 19">
            <a:extLst>
              <a:ext uri="{FF2B5EF4-FFF2-40B4-BE49-F238E27FC236}">
                <a16:creationId xmlns:a16="http://schemas.microsoft.com/office/drawing/2014/main" id="{A6436099-3C62-4A7A-BBEB-4A4318DB106C}"/>
              </a:ext>
            </a:extLst>
          </p:cNvPr>
          <p:cNvSpPr>
            <a:spLocks noChangeShapeType="1"/>
          </p:cNvSpPr>
          <p:nvPr/>
        </p:nvSpPr>
        <p:spPr bwMode="auto">
          <a:xfrm flipV="1">
            <a:off x="3581400" y="609600"/>
            <a:ext cx="2514600" cy="373380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2" name="Line 20">
            <a:extLst>
              <a:ext uri="{FF2B5EF4-FFF2-40B4-BE49-F238E27FC236}">
                <a16:creationId xmlns:a16="http://schemas.microsoft.com/office/drawing/2014/main" id="{E0E48418-003A-42EF-97B6-E9FD39B52B3D}"/>
              </a:ext>
            </a:extLst>
          </p:cNvPr>
          <p:cNvSpPr>
            <a:spLocks noChangeShapeType="1"/>
          </p:cNvSpPr>
          <p:nvPr/>
        </p:nvSpPr>
        <p:spPr bwMode="auto">
          <a:xfrm>
            <a:off x="5791200" y="533400"/>
            <a:ext cx="3048000" cy="403860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3" name="Line 21">
            <a:extLst>
              <a:ext uri="{FF2B5EF4-FFF2-40B4-BE49-F238E27FC236}">
                <a16:creationId xmlns:a16="http://schemas.microsoft.com/office/drawing/2014/main" id="{A756810D-30F7-4005-9E57-72C848683FD8}"/>
              </a:ext>
            </a:extLst>
          </p:cNvPr>
          <p:cNvSpPr>
            <a:spLocks noChangeShapeType="1"/>
          </p:cNvSpPr>
          <p:nvPr/>
        </p:nvSpPr>
        <p:spPr bwMode="auto">
          <a:xfrm>
            <a:off x="2743200" y="1295400"/>
            <a:ext cx="6934200" cy="0"/>
          </a:xfrm>
          <a:prstGeom prst="line">
            <a:avLst/>
          </a:prstGeom>
          <a:noFill/>
          <a:ln w="76200">
            <a:solidFill>
              <a:srgbClr val="FF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4" name="Text Box 22">
            <a:extLst>
              <a:ext uri="{FF2B5EF4-FFF2-40B4-BE49-F238E27FC236}">
                <a16:creationId xmlns:a16="http://schemas.microsoft.com/office/drawing/2014/main" id="{C3142FDC-4238-4B64-8423-E9F67C4A59A9}"/>
              </a:ext>
            </a:extLst>
          </p:cNvPr>
          <p:cNvSpPr txBox="1">
            <a:spLocks noChangeArrowheads="1"/>
          </p:cNvSpPr>
          <p:nvPr/>
        </p:nvSpPr>
        <p:spPr bwMode="auto">
          <a:xfrm>
            <a:off x="7832725" y="879475"/>
            <a:ext cx="1874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Times New Roman" panose="02020603050405020304" pitchFamily="18" charset="0"/>
              </a:rPr>
              <a:t>Ear Plug Line</a:t>
            </a:r>
            <a:endParaRPr lang="en-US" altLang="en-US" sz="2400">
              <a:latin typeface="Times New Roman" panose="02020603050405020304" pitchFamily="18" charset="0"/>
            </a:endParaRPr>
          </a:p>
        </p:txBody>
      </p:sp>
      <p:sp>
        <p:nvSpPr>
          <p:cNvPr id="90135" name="Oval 23">
            <a:extLst>
              <a:ext uri="{FF2B5EF4-FFF2-40B4-BE49-F238E27FC236}">
                <a16:creationId xmlns:a16="http://schemas.microsoft.com/office/drawing/2014/main" id="{86C0C12B-CEAD-4276-A2FD-CC5CD862AD12}"/>
              </a:ext>
            </a:extLst>
          </p:cNvPr>
          <p:cNvSpPr>
            <a:spLocks noChangeArrowheads="1"/>
          </p:cNvSpPr>
          <p:nvPr/>
        </p:nvSpPr>
        <p:spPr bwMode="auto">
          <a:xfrm>
            <a:off x="4648200" y="14478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0136" name="Oval 24">
            <a:extLst>
              <a:ext uri="{FF2B5EF4-FFF2-40B4-BE49-F238E27FC236}">
                <a16:creationId xmlns:a16="http://schemas.microsoft.com/office/drawing/2014/main" id="{6C0A6E0B-8733-4677-8594-EDC0DBC67676}"/>
              </a:ext>
            </a:extLst>
          </p:cNvPr>
          <p:cNvSpPr>
            <a:spLocks noChangeArrowheads="1"/>
          </p:cNvSpPr>
          <p:nvPr/>
        </p:nvSpPr>
        <p:spPr bwMode="auto">
          <a:xfrm>
            <a:off x="3657600" y="28956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DeKoyerBP2">
            <a:extLst>
              <a:ext uri="{FF2B5EF4-FFF2-40B4-BE49-F238E27FC236}">
                <a16:creationId xmlns:a16="http://schemas.microsoft.com/office/drawing/2014/main" id="{3FB3C846-F417-4938-95F6-255DA0B74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
            <a:ext cx="5283200" cy="64897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91139" name="Oval 3">
            <a:extLst>
              <a:ext uri="{FF2B5EF4-FFF2-40B4-BE49-F238E27FC236}">
                <a16:creationId xmlns:a16="http://schemas.microsoft.com/office/drawing/2014/main" id="{FACAFB4D-7097-41AE-9FD7-C11C73FD2EB3}"/>
              </a:ext>
            </a:extLst>
          </p:cNvPr>
          <p:cNvSpPr>
            <a:spLocks noChangeArrowheads="1"/>
          </p:cNvSpPr>
          <p:nvPr/>
        </p:nvSpPr>
        <p:spPr bwMode="auto">
          <a:xfrm>
            <a:off x="6096000" y="4572000"/>
            <a:ext cx="76200" cy="76200"/>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91140" name="Oval 4">
            <a:extLst>
              <a:ext uri="{FF2B5EF4-FFF2-40B4-BE49-F238E27FC236}">
                <a16:creationId xmlns:a16="http://schemas.microsoft.com/office/drawing/2014/main" id="{5F2C99B2-E968-4155-9AE1-C44D7118C1A6}"/>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1141" name="Freeform 5">
            <a:extLst>
              <a:ext uri="{FF2B5EF4-FFF2-40B4-BE49-F238E27FC236}">
                <a16:creationId xmlns:a16="http://schemas.microsoft.com/office/drawing/2014/main" id="{EDAA59FB-9E60-4BCC-8FB2-FF4DBBAC7D67}"/>
              </a:ext>
            </a:extLst>
          </p:cNvPr>
          <p:cNvSpPr>
            <a:spLocks/>
          </p:cNvSpPr>
          <p:nvPr/>
        </p:nvSpPr>
        <p:spPr bwMode="auto">
          <a:xfrm>
            <a:off x="5334000" y="4953000"/>
            <a:ext cx="457200" cy="266700"/>
          </a:xfrm>
          <a:custGeom>
            <a:avLst/>
            <a:gdLst>
              <a:gd name="T0" fmla="*/ 2147483647 w 288"/>
              <a:gd name="T1" fmla="*/ 2147483647 h 168"/>
              <a:gd name="T2" fmla="*/ 2147483647 w 288"/>
              <a:gd name="T3" fmla="*/ 2147483647 h 168"/>
              <a:gd name="T4" fmla="*/ 2147483647 w 288"/>
              <a:gd name="T5" fmla="*/ 2147483647 h 168"/>
              <a:gd name="T6" fmla="*/ 0 w 288"/>
              <a:gd name="T7" fmla="*/ 0 h 168"/>
              <a:gd name="T8" fmla="*/ 0 60000 65536"/>
              <a:gd name="T9" fmla="*/ 0 60000 65536"/>
              <a:gd name="T10" fmla="*/ 0 60000 65536"/>
              <a:gd name="T11" fmla="*/ 0 60000 65536"/>
              <a:gd name="T12" fmla="*/ 0 w 288"/>
              <a:gd name="T13" fmla="*/ 0 h 168"/>
              <a:gd name="T14" fmla="*/ 288 w 288"/>
              <a:gd name="T15" fmla="*/ 168 h 168"/>
            </a:gdLst>
            <a:ahLst/>
            <a:cxnLst>
              <a:cxn ang="T8">
                <a:pos x="T0" y="T1"/>
              </a:cxn>
              <a:cxn ang="T9">
                <a:pos x="T2" y="T3"/>
              </a:cxn>
              <a:cxn ang="T10">
                <a:pos x="T4" y="T5"/>
              </a:cxn>
              <a:cxn ang="T11">
                <a:pos x="T6" y="T7"/>
              </a:cxn>
            </a:cxnLst>
            <a:rect l="T12" t="T13" r="T14" b="T15"/>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42" name="Freeform 6">
            <a:extLst>
              <a:ext uri="{FF2B5EF4-FFF2-40B4-BE49-F238E27FC236}">
                <a16:creationId xmlns:a16="http://schemas.microsoft.com/office/drawing/2014/main" id="{7A864EDD-A95C-4D60-9F51-E3A472C5268F}"/>
              </a:ext>
            </a:extLst>
          </p:cNvPr>
          <p:cNvSpPr>
            <a:spLocks/>
          </p:cNvSpPr>
          <p:nvPr/>
        </p:nvSpPr>
        <p:spPr bwMode="auto">
          <a:xfrm>
            <a:off x="5410200" y="4241800"/>
            <a:ext cx="762000" cy="482600"/>
          </a:xfrm>
          <a:custGeom>
            <a:avLst/>
            <a:gdLst>
              <a:gd name="T0" fmla="*/ 2147483647 w 480"/>
              <a:gd name="T1" fmla="*/ 2147483647 h 304"/>
              <a:gd name="T2" fmla="*/ 2147483647 w 480"/>
              <a:gd name="T3" fmla="*/ 2147483647 h 304"/>
              <a:gd name="T4" fmla="*/ 2147483647 w 480"/>
              <a:gd name="T5" fmla="*/ 2147483647 h 304"/>
              <a:gd name="T6" fmla="*/ 0 w 480"/>
              <a:gd name="T7" fmla="*/ 2147483647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43" name="Freeform 7">
            <a:extLst>
              <a:ext uri="{FF2B5EF4-FFF2-40B4-BE49-F238E27FC236}">
                <a16:creationId xmlns:a16="http://schemas.microsoft.com/office/drawing/2014/main" id="{AA713FDC-EA5E-47CA-96EF-94603F351D52}"/>
              </a:ext>
            </a:extLst>
          </p:cNvPr>
          <p:cNvSpPr>
            <a:spLocks/>
          </p:cNvSpPr>
          <p:nvPr/>
        </p:nvSpPr>
        <p:spPr bwMode="auto">
          <a:xfrm>
            <a:off x="5334000" y="4724400"/>
            <a:ext cx="76200" cy="228600"/>
          </a:xfrm>
          <a:custGeom>
            <a:avLst/>
            <a:gdLst>
              <a:gd name="T0" fmla="*/ 0 w 48"/>
              <a:gd name="T1" fmla="*/ 2147483647 h 144"/>
              <a:gd name="T2" fmla="*/ 2147483647 w 48"/>
              <a:gd name="T3" fmla="*/ 0 h 144"/>
              <a:gd name="T4" fmla="*/ 0 60000 65536"/>
              <a:gd name="T5" fmla="*/ 0 60000 65536"/>
              <a:gd name="T6" fmla="*/ 0 w 48"/>
              <a:gd name="T7" fmla="*/ 0 h 144"/>
              <a:gd name="T8" fmla="*/ 48 w 48"/>
              <a:gd name="T9" fmla="*/ 144 h 144"/>
            </a:gdLst>
            <a:ahLst/>
            <a:cxnLst>
              <a:cxn ang="T4">
                <a:pos x="T0" y="T1"/>
              </a:cxn>
              <a:cxn ang="T5">
                <a:pos x="T2" y="T3"/>
              </a:cxn>
            </a:cxnLst>
            <a:rect l="T6" t="T7" r="T8" b="T9"/>
            <a:pathLst>
              <a:path w="48" h="144">
                <a:moveTo>
                  <a:pt x="0" y="144"/>
                </a:moveTo>
                <a:cubicBezTo>
                  <a:pt x="20" y="84"/>
                  <a:pt x="40" y="24"/>
                  <a:pt x="48" y="0"/>
                </a:cubicBezTo>
              </a:path>
            </a:pathLst>
          </a:custGeom>
          <a:noFill/>
          <a:ln w="19050" cap="flat" cmpd="sng">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44" name="Line 8">
            <a:extLst>
              <a:ext uri="{FF2B5EF4-FFF2-40B4-BE49-F238E27FC236}">
                <a16:creationId xmlns:a16="http://schemas.microsoft.com/office/drawing/2014/main" id="{E3FFE74D-2B37-4C7E-B170-3DA57F081CF5}"/>
              </a:ext>
            </a:extLst>
          </p:cNvPr>
          <p:cNvSpPr>
            <a:spLocks noChangeShapeType="1"/>
          </p:cNvSpPr>
          <p:nvPr/>
        </p:nvSpPr>
        <p:spPr bwMode="auto">
          <a:xfrm flipH="1">
            <a:off x="5791200" y="4648200"/>
            <a:ext cx="304800" cy="5334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45" name="Line 9">
            <a:extLst>
              <a:ext uri="{FF2B5EF4-FFF2-40B4-BE49-F238E27FC236}">
                <a16:creationId xmlns:a16="http://schemas.microsoft.com/office/drawing/2014/main" id="{7C7804FA-731C-4BE1-8A34-9790902AD202}"/>
              </a:ext>
            </a:extLst>
          </p:cNvPr>
          <p:cNvSpPr>
            <a:spLocks noChangeShapeType="1"/>
          </p:cNvSpPr>
          <p:nvPr/>
        </p:nvSpPr>
        <p:spPr bwMode="auto">
          <a:xfrm>
            <a:off x="5867400" y="5105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46" name="Line 10">
            <a:extLst>
              <a:ext uri="{FF2B5EF4-FFF2-40B4-BE49-F238E27FC236}">
                <a16:creationId xmlns:a16="http://schemas.microsoft.com/office/drawing/2014/main" id="{796171BC-A0A3-4533-A7A8-3159807AC256}"/>
              </a:ext>
            </a:extLst>
          </p:cNvPr>
          <p:cNvSpPr>
            <a:spLocks noChangeShapeType="1"/>
          </p:cNvSpPr>
          <p:nvPr/>
        </p:nvSpPr>
        <p:spPr bwMode="auto">
          <a:xfrm flipH="1" flipV="1">
            <a:off x="5334000" y="4876800"/>
            <a:ext cx="457200" cy="304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47" name="Line 11">
            <a:extLst>
              <a:ext uri="{FF2B5EF4-FFF2-40B4-BE49-F238E27FC236}">
                <a16:creationId xmlns:a16="http://schemas.microsoft.com/office/drawing/2014/main" id="{5285A4A1-C966-4C15-B8FB-0E8E83A7CCBF}"/>
              </a:ext>
            </a:extLst>
          </p:cNvPr>
          <p:cNvSpPr>
            <a:spLocks noChangeShapeType="1"/>
          </p:cNvSpPr>
          <p:nvPr/>
        </p:nvSpPr>
        <p:spPr bwMode="auto">
          <a:xfrm flipH="1" flipV="1">
            <a:off x="5715000" y="4343400"/>
            <a:ext cx="3810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48" name="Line 12">
            <a:extLst>
              <a:ext uri="{FF2B5EF4-FFF2-40B4-BE49-F238E27FC236}">
                <a16:creationId xmlns:a16="http://schemas.microsoft.com/office/drawing/2014/main" id="{2F15650C-F7F6-4F10-A576-8AEA96ABAAE7}"/>
              </a:ext>
            </a:extLst>
          </p:cNvPr>
          <p:cNvSpPr>
            <a:spLocks noChangeShapeType="1"/>
          </p:cNvSpPr>
          <p:nvPr/>
        </p:nvSpPr>
        <p:spPr bwMode="auto">
          <a:xfrm flipV="1">
            <a:off x="5486400" y="48768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49" name="Line 13">
            <a:extLst>
              <a:ext uri="{FF2B5EF4-FFF2-40B4-BE49-F238E27FC236}">
                <a16:creationId xmlns:a16="http://schemas.microsoft.com/office/drawing/2014/main" id="{5B67F265-EE75-41EA-9834-14BF0F21F35D}"/>
              </a:ext>
            </a:extLst>
          </p:cNvPr>
          <p:cNvSpPr>
            <a:spLocks noChangeShapeType="1"/>
          </p:cNvSpPr>
          <p:nvPr/>
        </p:nvSpPr>
        <p:spPr bwMode="auto">
          <a:xfrm flipV="1">
            <a:off x="5867400" y="43434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0" name="Line 14">
            <a:extLst>
              <a:ext uri="{FF2B5EF4-FFF2-40B4-BE49-F238E27FC236}">
                <a16:creationId xmlns:a16="http://schemas.microsoft.com/office/drawing/2014/main" id="{0ADBC455-BE58-44F5-85CB-C77F9D1FE833}"/>
              </a:ext>
            </a:extLst>
          </p:cNvPr>
          <p:cNvSpPr>
            <a:spLocks noChangeShapeType="1"/>
          </p:cNvSpPr>
          <p:nvPr/>
        </p:nvSpPr>
        <p:spPr bwMode="auto">
          <a:xfrm flipV="1">
            <a:off x="4800600" y="914400"/>
            <a:ext cx="3352800" cy="5334000"/>
          </a:xfrm>
          <a:prstGeom prst="line">
            <a:avLst/>
          </a:prstGeom>
          <a:noFill/>
          <a:ln w="57150">
            <a:solidFill>
              <a:srgbClr val="FF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1" name="Oval 15">
            <a:extLst>
              <a:ext uri="{FF2B5EF4-FFF2-40B4-BE49-F238E27FC236}">
                <a16:creationId xmlns:a16="http://schemas.microsoft.com/office/drawing/2014/main" id="{1E79CEF2-7365-4318-89F8-FC812487EFEC}"/>
              </a:ext>
            </a:extLst>
          </p:cNvPr>
          <p:cNvSpPr>
            <a:spLocks noChangeArrowheads="1"/>
          </p:cNvSpPr>
          <p:nvPr/>
        </p:nvSpPr>
        <p:spPr bwMode="auto">
          <a:xfrm>
            <a:off x="6781800" y="45720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1152" name="Oval 16">
            <a:extLst>
              <a:ext uri="{FF2B5EF4-FFF2-40B4-BE49-F238E27FC236}">
                <a16:creationId xmlns:a16="http://schemas.microsoft.com/office/drawing/2014/main" id="{8E283DB2-2871-4EE6-80B6-8E177B2EAAAE}"/>
              </a:ext>
            </a:extLst>
          </p:cNvPr>
          <p:cNvSpPr>
            <a:spLocks noChangeArrowheads="1"/>
          </p:cNvSpPr>
          <p:nvPr/>
        </p:nvSpPr>
        <p:spPr bwMode="auto">
          <a:xfrm>
            <a:off x="7086600" y="51816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91153" name="Line 17">
            <a:extLst>
              <a:ext uri="{FF2B5EF4-FFF2-40B4-BE49-F238E27FC236}">
                <a16:creationId xmlns:a16="http://schemas.microsoft.com/office/drawing/2014/main" id="{326201F0-E374-4949-85EF-A3E9E75D0F8E}"/>
              </a:ext>
            </a:extLst>
          </p:cNvPr>
          <p:cNvSpPr>
            <a:spLocks noChangeShapeType="1"/>
          </p:cNvSpPr>
          <p:nvPr/>
        </p:nvSpPr>
        <p:spPr bwMode="auto">
          <a:xfrm>
            <a:off x="6781800" y="4572000"/>
            <a:ext cx="381000" cy="6858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4" name="Freeform 18">
            <a:extLst>
              <a:ext uri="{FF2B5EF4-FFF2-40B4-BE49-F238E27FC236}">
                <a16:creationId xmlns:a16="http://schemas.microsoft.com/office/drawing/2014/main" id="{4BEBDE70-7FB7-461D-A3E0-5AC13EBF2C74}"/>
              </a:ext>
            </a:extLst>
          </p:cNvPr>
          <p:cNvSpPr>
            <a:spLocks/>
          </p:cNvSpPr>
          <p:nvPr/>
        </p:nvSpPr>
        <p:spPr bwMode="auto">
          <a:xfrm>
            <a:off x="7162800" y="5029200"/>
            <a:ext cx="419100" cy="254000"/>
          </a:xfrm>
          <a:custGeom>
            <a:avLst/>
            <a:gdLst>
              <a:gd name="T0" fmla="*/ 0 w 264"/>
              <a:gd name="T1" fmla="*/ 2147483647 h 160"/>
              <a:gd name="T2" fmla="*/ 2147483647 w 264"/>
              <a:gd name="T3" fmla="*/ 2147483647 h 160"/>
              <a:gd name="T4" fmla="*/ 2147483647 w 264"/>
              <a:gd name="T5" fmla="*/ 2147483647 h 160"/>
              <a:gd name="T6" fmla="*/ 2147483647 w 264"/>
              <a:gd name="T7" fmla="*/ 0 h 160"/>
              <a:gd name="T8" fmla="*/ 0 60000 65536"/>
              <a:gd name="T9" fmla="*/ 0 60000 65536"/>
              <a:gd name="T10" fmla="*/ 0 60000 65536"/>
              <a:gd name="T11" fmla="*/ 0 60000 65536"/>
              <a:gd name="T12" fmla="*/ 0 w 264"/>
              <a:gd name="T13" fmla="*/ 0 h 160"/>
              <a:gd name="T14" fmla="*/ 264 w 264"/>
              <a:gd name="T15" fmla="*/ 160 h 160"/>
            </a:gdLst>
            <a:ahLst/>
            <a:cxnLst>
              <a:cxn ang="T8">
                <a:pos x="T0" y="T1"/>
              </a:cxn>
              <a:cxn ang="T9">
                <a:pos x="T2" y="T3"/>
              </a:cxn>
              <a:cxn ang="T10">
                <a:pos x="T4" y="T5"/>
              </a:cxn>
              <a:cxn ang="T11">
                <a:pos x="T6" y="T7"/>
              </a:cxn>
            </a:cxnLst>
            <a:rect l="T12" t="T13" r="T14" b="T15"/>
            <a:pathLst>
              <a:path w="264" h="160">
                <a:moveTo>
                  <a:pt x="0" y="144"/>
                </a:moveTo>
                <a:cubicBezTo>
                  <a:pt x="28" y="152"/>
                  <a:pt x="56" y="160"/>
                  <a:pt x="96" y="144"/>
                </a:cubicBezTo>
                <a:cubicBezTo>
                  <a:pt x="136" y="128"/>
                  <a:pt x="216" y="72"/>
                  <a:pt x="240" y="48"/>
                </a:cubicBezTo>
                <a:cubicBezTo>
                  <a:pt x="264" y="24"/>
                  <a:pt x="240" y="8"/>
                  <a:pt x="240" y="0"/>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55" name="Freeform 19">
            <a:extLst>
              <a:ext uri="{FF2B5EF4-FFF2-40B4-BE49-F238E27FC236}">
                <a16:creationId xmlns:a16="http://schemas.microsoft.com/office/drawing/2014/main" id="{216A0842-AF63-4F63-B7CA-674A1F2F36D2}"/>
              </a:ext>
            </a:extLst>
          </p:cNvPr>
          <p:cNvSpPr>
            <a:spLocks/>
          </p:cNvSpPr>
          <p:nvPr/>
        </p:nvSpPr>
        <p:spPr bwMode="auto">
          <a:xfrm>
            <a:off x="6934200" y="4191000"/>
            <a:ext cx="685800" cy="533400"/>
          </a:xfrm>
          <a:custGeom>
            <a:avLst/>
            <a:gdLst>
              <a:gd name="T0" fmla="*/ 0 w 432"/>
              <a:gd name="T1" fmla="*/ 0 h 336"/>
              <a:gd name="T2" fmla="*/ 2147483647 w 432"/>
              <a:gd name="T3" fmla="*/ 2147483647 h 336"/>
              <a:gd name="T4" fmla="*/ 2147483647 w 432"/>
              <a:gd name="T5" fmla="*/ 2147483647 h 336"/>
              <a:gd name="T6" fmla="*/ 2147483647 w 432"/>
              <a:gd name="T7" fmla="*/ 2147483647 h 336"/>
              <a:gd name="T8" fmla="*/ 0 60000 65536"/>
              <a:gd name="T9" fmla="*/ 0 60000 65536"/>
              <a:gd name="T10" fmla="*/ 0 60000 65536"/>
              <a:gd name="T11" fmla="*/ 0 60000 65536"/>
              <a:gd name="T12" fmla="*/ 0 w 432"/>
              <a:gd name="T13" fmla="*/ 0 h 336"/>
              <a:gd name="T14" fmla="*/ 432 w 432"/>
              <a:gd name="T15" fmla="*/ 336 h 336"/>
            </a:gdLst>
            <a:ahLst/>
            <a:cxnLst>
              <a:cxn ang="T8">
                <a:pos x="T0" y="T1"/>
              </a:cxn>
              <a:cxn ang="T9">
                <a:pos x="T2" y="T3"/>
              </a:cxn>
              <a:cxn ang="T10">
                <a:pos x="T4" y="T5"/>
              </a:cxn>
              <a:cxn ang="T11">
                <a:pos x="T6" y="T7"/>
              </a:cxn>
            </a:cxnLst>
            <a:rect l="T12" t="T13" r="T14" b="T15"/>
            <a:pathLst>
              <a:path w="432" h="336">
                <a:moveTo>
                  <a:pt x="0" y="0"/>
                </a:moveTo>
                <a:cubicBezTo>
                  <a:pt x="64" y="8"/>
                  <a:pt x="128" y="16"/>
                  <a:pt x="192" y="48"/>
                </a:cubicBezTo>
                <a:cubicBezTo>
                  <a:pt x="256" y="80"/>
                  <a:pt x="344" y="144"/>
                  <a:pt x="384" y="192"/>
                </a:cubicBezTo>
                <a:cubicBezTo>
                  <a:pt x="424" y="240"/>
                  <a:pt x="424" y="312"/>
                  <a:pt x="432" y="336"/>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56" name="Freeform 20">
            <a:extLst>
              <a:ext uri="{FF2B5EF4-FFF2-40B4-BE49-F238E27FC236}">
                <a16:creationId xmlns:a16="http://schemas.microsoft.com/office/drawing/2014/main" id="{CED3A716-55C7-4FBC-A12A-4C30D790D97F}"/>
              </a:ext>
            </a:extLst>
          </p:cNvPr>
          <p:cNvSpPr>
            <a:spLocks/>
          </p:cNvSpPr>
          <p:nvPr/>
        </p:nvSpPr>
        <p:spPr bwMode="auto">
          <a:xfrm>
            <a:off x="7543800" y="4724400"/>
            <a:ext cx="88900" cy="304800"/>
          </a:xfrm>
          <a:custGeom>
            <a:avLst/>
            <a:gdLst>
              <a:gd name="T0" fmla="*/ 0 w 56"/>
              <a:gd name="T1" fmla="*/ 2147483647 h 192"/>
              <a:gd name="T2" fmla="*/ 2147483647 w 56"/>
              <a:gd name="T3" fmla="*/ 2147483647 h 192"/>
              <a:gd name="T4" fmla="*/ 2147483647 w 56"/>
              <a:gd name="T5" fmla="*/ 0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0" y="192"/>
                </a:moveTo>
                <a:cubicBezTo>
                  <a:pt x="20" y="160"/>
                  <a:pt x="40" y="128"/>
                  <a:pt x="48" y="96"/>
                </a:cubicBezTo>
                <a:cubicBezTo>
                  <a:pt x="56" y="64"/>
                  <a:pt x="48" y="16"/>
                  <a:pt x="48" y="0"/>
                </a:cubicBezTo>
              </a:path>
            </a:pathLst>
          </a:custGeom>
          <a:noFill/>
          <a:ln w="19050" cap="flat" cmpd="sng">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57" name="Line 21">
            <a:extLst>
              <a:ext uri="{FF2B5EF4-FFF2-40B4-BE49-F238E27FC236}">
                <a16:creationId xmlns:a16="http://schemas.microsoft.com/office/drawing/2014/main" id="{10B7ECDE-AABB-4A5F-AFCA-162A06996C44}"/>
              </a:ext>
            </a:extLst>
          </p:cNvPr>
          <p:cNvSpPr>
            <a:spLocks noChangeShapeType="1"/>
          </p:cNvSpPr>
          <p:nvPr/>
        </p:nvSpPr>
        <p:spPr bwMode="auto">
          <a:xfrm flipV="1">
            <a:off x="6781800" y="4343400"/>
            <a:ext cx="5334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8" name="Line 22">
            <a:extLst>
              <a:ext uri="{FF2B5EF4-FFF2-40B4-BE49-F238E27FC236}">
                <a16:creationId xmlns:a16="http://schemas.microsoft.com/office/drawing/2014/main" id="{42767903-7A44-4B3E-81DD-6BE2DFB9AC20}"/>
              </a:ext>
            </a:extLst>
          </p:cNvPr>
          <p:cNvSpPr>
            <a:spLocks noChangeShapeType="1"/>
          </p:cNvSpPr>
          <p:nvPr/>
        </p:nvSpPr>
        <p:spPr bwMode="auto">
          <a:xfrm flipV="1">
            <a:off x="7162800" y="4953000"/>
            <a:ext cx="4572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59" name="Line 23">
            <a:extLst>
              <a:ext uri="{FF2B5EF4-FFF2-40B4-BE49-F238E27FC236}">
                <a16:creationId xmlns:a16="http://schemas.microsoft.com/office/drawing/2014/main" id="{570812CD-CA6F-478C-89E8-60BD0C18B8E0}"/>
              </a:ext>
            </a:extLst>
          </p:cNvPr>
          <p:cNvSpPr>
            <a:spLocks noChangeShapeType="1"/>
          </p:cNvSpPr>
          <p:nvPr/>
        </p:nvSpPr>
        <p:spPr bwMode="auto">
          <a:xfrm>
            <a:off x="7010400" y="43434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0" name="Line 24">
            <a:extLst>
              <a:ext uri="{FF2B5EF4-FFF2-40B4-BE49-F238E27FC236}">
                <a16:creationId xmlns:a16="http://schemas.microsoft.com/office/drawing/2014/main" id="{516D68B1-2144-48D4-AB66-0D0BD555372C}"/>
              </a:ext>
            </a:extLst>
          </p:cNvPr>
          <p:cNvSpPr>
            <a:spLocks noChangeShapeType="1"/>
          </p:cNvSpPr>
          <p:nvPr/>
        </p:nvSpPr>
        <p:spPr bwMode="auto">
          <a:xfrm>
            <a:off x="7315200" y="49530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1" name="Line 25">
            <a:extLst>
              <a:ext uri="{FF2B5EF4-FFF2-40B4-BE49-F238E27FC236}">
                <a16:creationId xmlns:a16="http://schemas.microsoft.com/office/drawing/2014/main" id="{2D0D76E8-30B2-4112-B512-31D8E39456DE}"/>
              </a:ext>
            </a:extLst>
          </p:cNvPr>
          <p:cNvSpPr>
            <a:spLocks noChangeShapeType="1"/>
          </p:cNvSpPr>
          <p:nvPr/>
        </p:nvSpPr>
        <p:spPr bwMode="auto">
          <a:xfrm flipH="1" flipV="1">
            <a:off x="5181600" y="838200"/>
            <a:ext cx="2895600" cy="5486400"/>
          </a:xfrm>
          <a:prstGeom prst="line">
            <a:avLst/>
          </a:prstGeom>
          <a:noFill/>
          <a:ln w="57150">
            <a:solidFill>
              <a:srgbClr val="FF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2" name="Line 26">
            <a:extLst>
              <a:ext uri="{FF2B5EF4-FFF2-40B4-BE49-F238E27FC236}">
                <a16:creationId xmlns:a16="http://schemas.microsoft.com/office/drawing/2014/main" id="{E727569F-89D3-4FE7-82BD-6316D9298C40}"/>
              </a:ext>
            </a:extLst>
          </p:cNvPr>
          <p:cNvSpPr>
            <a:spLocks noChangeShapeType="1"/>
          </p:cNvSpPr>
          <p:nvPr/>
        </p:nvSpPr>
        <p:spPr bwMode="auto">
          <a:xfrm flipV="1">
            <a:off x="3962400" y="3886200"/>
            <a:ext cx="4800600" cy="762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163" name="Line 28">
            <a:extLst>
              <a:ext uri="{FF2B5EF4-FFF2-40B4-BE49-F238E27FC236}">
                <a16:creationId xmlns:a16="http://schemas.microsoft.com/office/drawing/2014/main" id="{59679D2E-FDA7-43DE-9DA4-ECE9E7DB69E9}"/>
              </a:ext>
            </a:extLst>
          </p:cNvPr>
          <p:cNvSpPr>
            <a:spLocks noChangeShapeType="1"/>
          </p:cNvSpPr>
          <p:nvPr/>
        </p:nvSpPr>
        <p:spPr bwMode="auto">
          <a:xfrm>
            <a:off x="6400800" y="152400"/>
            <a:ext cx="0" cy="228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00"/>
                </a:solidFill>
                <a:round/>
                <a:headEnd/>
                <a:tailEnd/>
              </a14:hiddenLine>
            </a:ext>
          </a:extLst>
        </p:spPr>
        <p:txBody>
          <a:bodyPr/>
          <a:lstStyle/>
          <a:p>
            <a:endParaRPr lang="en-US"/>
          </a:p>
        </p:txBody>
      </p:sp>
      <p:sp>
        <p:nvSpPr>
          <p:cNvPr id="91164" name="Oval 23">
            <a:extLst>
              <a:ext uri="{FF2B5EF4-FFF2-40B4-BE49-F238E27FC236}">
                <a16:creationId xmlns:a16="http://schemas.microsoft.com/office/drawing/2014/main" id="{8AF642EB-09CF-4993-89B2-7F2E052F4C4C}"/>
              </a:ext>
            </a:extLst>
          </p:cNvPr>
          <p:cNvSpPr>
            <a:spLocks noChangeArrowheads="1"/>
          </p:cNvSpPr>
          <p:nvPr/>
        </p:nvSpPr>
        <p:spPr bwMode="auto">
          <a:xfrm>
            <a:off x="3733800" y="3886201"/>
            <a:ext cx="228600" cy="111125"/>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1165" name="Oval 23">
            <a:extLst>
              <a:ext uri="{FF2B5EF4-FFF2-40B4-BE49-F238E27FC236}">
                <a16:creationId xmlns:a16="http://schemas.microsoft.com/office/drawing/2014/main" id="{3000A7D4-32D0-4ECE-9973-51C02D4C009A}"/>
              </a:ext>
            </a:extLst>
          </p:cNvPr>
          <p:cNvSpPr>
            <a:spLocks noChangeArrowheads="1"/>
          </p:cNvSpPr>
          <p:nvPr/>
        </p:nvSpPr>
        <p:spPr bwMode="auto">
          <a:xfrm>
            <a:off x="8648700" y="3830639"/>
            <a:ext cx="228600" cy="111125"/>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AD4A609F-E7AF-4DF2-913E-AAF6A48BC757}"/>
              </a:ext>
            </a:extLst>
          </p:cNvPr>
          <p:cNvSpPr>
            <a:spLocks noGrp="1" noChangeArrowheads="1"/>
          </p:cNvSpPr>
          <p:nvPr>
            <p:ph type="title"/>
          </p:nvPr>
        </p:nvSpPr>
        <p:spPr/>
        <p:txBody>
          <a:bodyPr/>
          <a:lstStyle/>
          <a:p>
            <a:pPr eaLnBrk="1" hangingPunct="1"/>
            <a:r>
              <a:rPr lang="en-US" altLang="en-US" sz="2800"/>
              <a:t>Marking the Base Posterior</a:t>
            </a:r>
            <a:br>
              <a:rPr lang="en-US" altLang="en-US" sz="2800"/>
            </a:br>
            <a:r>
              <a:rPr lang="en-US" altLang="en-US" sz="2000"/>
              <a:t>Take your parallel and draw a line perpendicular to the ear plug line that crosses through the bisection of the lines drawn through the lateral masses.  This line does not bisect the skull.</a:t>
            </a:r>
            <a:endParaRPr lang="en-US" altLang="en-US" sz="2800"/>
          </a:p>
        </p:txBody>
      </p:sp>
      <p:sp>
        <p:nvSpPr>
          <p:cNvPr id="92163" name="AutoShape 3">
            <a:extLst>
              <a:ext uri="{FF2B5EF4-FFF2-40B4-BE49-F238E27FC236}">
                <a16:creationId xmlns:a16="http://schemas.microsoft.com/office/drawing/2014/main" id="{BC2EF816-F600-4664-9FA9-D506E5478072}"/>
              </a:ext>
            </a:extLst>
          </p:cNvPr>
          <p:cNvSpPr>
            <a:spLocks noChangeArrowheads="1"/>
          </p:cNvSpPr>
          <p:nvPr/>
        </p:nvSpPr>
        <p:spPr bwMode="auto">
          <a:xfrm>
            <a:off x="6324600" y="5943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2164" name="AutoShape 4">
            <a:extLst>
              <a:ext uri="{FF2B5EF4-FFF2-40B4-BE49-F238E27FC236}">
                <a16:creationId xmlns:a16="http://schemas.microsoft.com/office/drawing/2014/main" id="{341F598D-79B4-4014-8E27-27DD8B9767C5}"/>
              </a:ext>
            </a:extLst>
          </p:cNvPr>
          <p:cNvSpPr>
            <a:spLocks noChangeArrowheads="1"/>
          </p:cNvSpPr>
          <p:nvPr/>
        </p:nvSpPr>
        <p:spPr bwMode="auto">
          <a:xfrm flipH="1" flipV="1">
            <a:off x="5257800" y="5791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2165" name="AutoShape 5">
            <a:extLst>
              <a:ext uri="{FF2B5EF4-FFF2-40B4-BE49-F238E27FC236}">
                <a16:creationId xmlns:a16="http://schemas.microsoft.com/office/drawing/2014/main" id="{8F9B0BC1-F2A5-47C8-A27D-7A4F7261F312}"/>
              </a:ext>
            </a:extLst>
          </p:cNvPr>
          <p:cNvSpPr>
            <a:spLocks noChangeArrowheads="1"/>
          </p:cNvSpPr>
          <p:nvPr/>
        </p:nvSpPr>
        <p:spPr bwMode="auto">
          <a:xfrm>
            <a:off x="6400800" y="53340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2166" name="AutoShape 6">
            <a:extLst>
              <a:ext uri="{FF2B5EF4-FFF2-40B4-BE49-F238E27FC236}">
                <a16:creationId xmlns:a16="http://schemas.microsoft.com/office/drawing/2014/main" id="{9D6F0C5C-BA72-4E53-A397-409CF5B4DB1B}"/>
              </a:ext>
            </a:extLst>
          </p:cNvPr>
          <p:cNvSpPr>
            <a:spLocks noChangeArrowheads="1"/>
          </p:cNvSpPr>
          <p:nvPr/>
        </p:nvSpPr>
        <p:spPr bwMode="auto">
          <a:xfrm flipH="1">
            <a:off x="5715000" y="5562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2167" name="AutoShape 7">
            <a:extLst>
              <a:ext uri="{FF2B5EF4-FFF2-40B4-BE49-F238E27FC236}">
                <a16:creationId xmlns:a16="http://schemas.microsoft.com/office/drawing/2014/main" id="{B501205F-BDAE-461D-B4AE-7E5043410A9A}"/>
              </a:ext>
            </a:extLst>
          </p:cNvPr>
          <p:cNvSpPr>
            <a:spLocks noChangeArrowheads="1"/>
          </p:cNvSpPr>
          <p:nvPr/>
        </p:nvSpPr>
        <p:spPr bwMode="auto">
          <a:xfrm flipV="1">
            <a:off x="5334000" y="5410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2168" name="AutoShape 8">
            <a:extLst>
              <a:ext uri="{FF2B5EF4-FFF2-40B4-BE49-F238E27FC236}">
                <a16:creationId xmlns:a16="http://schemas.microsoft.com/office/drawing/2014/main" id="{D613A5B2-AB24-4A6F-BA5A-278876B5F54A}"/>
              </a:ext>
            </a:extLst>
          </p:cNvPr>
          <p:cNvSpPr>
            <a:spLocks noChangeArrowheads="1"/>
          </p:cNvSpPr>
          <p:nvPr/>
        </p:nvSpPr>
        <p:spPr bwMode="auto">
          <a:xfrm>
            <a:off x="6172200" y="5562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2169" name="AutoShape 9">
            <a:extLst>
              <a:ext uri="{FF2B5EF4-FFF2-40B4-BE49-F238E27FC236}">
                <a16:creationId xmlns:a16="http://schemas.microsoft.com/office/drawing/2014/main" id="{8F996CC8-90E5-41DA-9369-C2AF558662D3}"/>
              </a:ext>
            </a:extLst>
          </p:cNvPr>
          <p:cNvSpPr>
            <a:spLocks noChangeArrowheads="1"/>
          </p:cNvSpPr>
          <p:nvPr/>
        </p:nvSpPr>
        <p:spPr bwMode="auto">
          <a:xfrm>
            <a:off x="5638800" y="5943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2170" name="AutoShape 10">
            <a:extLst>
              <a:ext uri="{FF2B5EF4-FFF2-40B4-BE49-F238E27FC236}">
                <a16:creationId xmlns:a16="http://schemas.microsoft.com/office/drawing/2014/main" id="{F2675F24-7E9F-432C-B371-A5512EE73674}"/>
              </a:ext>
            </a:extLst>
          </p:cNvPr>
          <p:cNvSpPr>
            <a:spLocks noChangeArrowheads="1"/>
          </p:cNvSpPr>
          <p:nvPr/>
        </p:nvSpPr>
        <p:spPr bwMode="auto">
          <a:xfrm>
            <a:off x="6629400" y="5791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92171" name="Picture 11" descr="BP11">
            <a:extLst>
              <a:ext uri="{FF2B5EF4-FFF2-40B4-BE49-F238E27FC236}">
                <a16:creationId xmlns:a16="http://schemas.microsoft.com/office/drawing/2014/main" id="{DD316E2C-5A51-4850-B1B0-7B32625391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124" r="2412" b="13007"/>
          <a:stretch>
            <a:fillRect/>
          </a:stretch>
        </p:blipFill>
        <p:spPr>
          <a:xfrm>
            <a:off x="3733800" y="1752600"/>
            <a:ext cx="4495800" cy="4806950"/>
          </a:xfrm>
          <a:noFill/>
        </p:spPr>
      </p:pic>
      <p:sp>
        <p:nvSpPr>
          <p:cNvPr id="92172" name="Line 12">
            <a:extLst>
              <a:ext uri="{FF2B5EF4-FFF2-40B4-BE49-F238E27FC236}">
                <a16:creationId xmlns:a16="http://schemas.microsoft.com/office/drawing/2014/main" id="{1DAF51DA-4BB8-4762-8D73-6E5B433B9DA9}"/>
              </a:ext>
            </a:extLst>
          </p:cNvPr>
          <p:cNvSpPr>
            <a:spLocks noChangeShapeType="1"/>
          </p:cNvSpPr>
          <p:nvPr/>
        </p:nvSpPr>
        <p:spPr bwMode="auto">
          <a:xfrm>
            <a:off x="6019800" y="464820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92173" name="Line 13">
            <a:extLst>
              <a:ext uri="{FF2B5EF4-FFF2-40B4-BE49-F238E27FC236}">
                <a16:creationId xmlns:a16="http://schemas.microsoft.com/office/drawing/2014/main" id="{1D484A49-F8D0-41AC-A6F3-321BFD04F48B}"/>
              </a:ext>
            </a:extLst>
          </p:cNvPr>
          <p:cNvSpPr>
            <a:spLocks noChangeShapeType="1"/>
          </p:cNvSpPr>
          <p:nvPr/>
        </p:nvSpPr>
        <p:spPr bwMode="auto">
          <a:xfrm>
            <a:off x="6172200" y="4648200"/>
            <a:ext cx="0" cy="228600"/>
          </a:xfrm>
          <a:prstGeom prst="line">
            <a:avLst/>
          </a:prstGeom>
          <a:noFill/>
          <a:ln w="28575">
            <a:solidFill>
              <a:srgbClr val="FF9933"/>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
        <p:nvSpPr>
          <p:cNvPr id="92174" name="Line 14">
            <a:extLst>
              <a:ext uri="{FF2B5EF4-FFF2-40B4-BE49-F238E27FC236}">
                <a16:creationId xmlns:a16="http://schemas.microsoft.com/office/drawing/2014/main" id="{6C624CDD-C643-4221-8FBA-98CA21DA92AB}"/>
              </a:ext>
            </a:extLst>
          </p:cNvPr>
          <p:cNvSpPr>
            <a:spLocks noChangeShapeType="1"/>
          </p:cNvSpPr>
          <p:nvPr/>
        </p:nvSpPr>
        <p:spPr bwMode="auto">
          <a:xfrm flipH="1">
            <a:off x="6019800" y="4648200"/>
            <a:ext cx="152400" cy="0"/>
          </a:xfrm>
          <a:prstGeom prst="line">
            <a:avLst/>
          </a:prstGeom>
          <a:noFill/>
          <a:ln w="28575">
            <a:solidFill>
              <a:srgbClr val="CC66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eKoyerBP2">
            <a:extLst>
              <a:ext uri="{FF2B5EF4-FFF2-40B4-BE49-F238E27FC236}">
                <a16:creationId xmlns:a16="http://schemas.microsoft.com/office/drawing/2014/main" id="{BD858D9F-55E9-4B31-8654-4BC86AA46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
            <a:ext cx="52832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BLR">
            <a:extLst>
              <a:ext uri="{FF2B5EF4-FFF2-40B4-BE49-F238E27FC236}">
                <a16:creationId xmlns:a16="http://schemas.microsoft.com/office/drawing/2014/main" id="{39600640-341C-4A30-B9EB-3A7D38C2D7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85801"/>
            <a:ext cx="76962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Oval 3">
            <a:extLst>
              <a:ext uri="{FF2B5EF4-FFF2-40B4-BE49-F238E27FC236}">
                <a16:creationId xmlns:a16="http://schemas.microsoft.com/office/drawing/2014/main" id="{DBB83FBC-368D-4611-AC3C-C702A02B1CF8}"/>
              </a:ext>
            </a:extLst>
          </p:cNvPr>
          <p:cNvSpPr>
            <a:spLocks noChangeArrowheads="1"/>
          </p:cNvSpPr>
          <p:nvPr/>
        </p:nvSpPr>
        <p:spPr bwMode="auto">
          <a:xfrm>
            <a:off x="54864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3188" name="Oval 4">
            <a:extLst>
              <a:ext uri="{FF2B5EF4-FFF2-40B4-BE49-F238E27FC236}">
                <a16:creationId xmlns:a16="http://schemas.microsoft.com/office/drawing/2014/main" id="{FE6FDA75-9963-4907-BF9E-38150D4302A1}"/>
              </a:ext>
            </a:extLst>
          </p:cNvPr>
          <p:cNvSpPr>
            <a:spLocks noChangeArrowheads="1"/>
          </p:cNvSpPr>
          <p:nvPr/>
        </p:nvSpPr>
        <p:spPr bwMode="auto">
          <a:xfrm>
            <a:off x="63246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3189" name="Oval 5">
            <a:extLst>
              <a:ext uri="{FF2B5EF4-FFF2-40B4-BE49-F238E27FC236}">
                <a16:creationId xmlns:a16="http://schemas.microsoft.com/office/drawing/2014/main" id="{7A535A91-BE04-481A-A8CC-273881685CB7}"/>
              </a:ext>
            </a:extLst>
          </p:cNvPr>
          <p:cNvSpPr>
            <a:spLocks noChangeArrowheads="1"/>
          </p:cNvSpPr>
          <p:nvPr/>
        </p:nvSpPr>
        <p:spPr bwMode="auto">
          <a:xfrm>
            <a:off x="7239000" y="36576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3190" name="Oval 6">
            <a:extLst>
              <a:ext uri="{FF2B5EF4-FFF2-40B4-BE49-F238E27FC236}">
                <a16:creationId xmlns:a16="http://schemas.microsoft.com/office/drawing/2014/main" id="{5C62493C-EB1E-473A-A7CF-D61F5127306F}"/>
              </a:ext>
            </a:extLst>
          </p:cNvPr>
          <p:cNvSpPr>
            <a:spLocks noChangeArrowheads="1"/>
          </p:cNvSpPr>
          <p:nvPr/>
        </p:nvSpPr>
        <p:spPr bwMode="auto">
          <a:xfrm>
            <a:off x="4495800" y="3505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3191" name="Line 7">
            <a:extLst>
              <a:ext uri="{FF2B5EF4-FFF2-40B4-BE49-F238E27FC236}">
                <a16:creationId xmlns:a16="http://schemas.microsoft.com/office/drawing/2014/main" id="{0B1238DF-00E1-47A2-A45F-14491F7DA01E}"/>
              </a:ext>
            </a:extLst>
          </p:cNvPr>
          <p:cNvSpPr>
            <a:spLocks noChangeShapeType="1"/>
          </p:cNvSpPr>
          <p:nvPr/>
        </p:nvSpPr>
        <p:spPr bwMode="auto">
          <a:xfrm flipH="1">
            <a:off x="4572000" y="2133600"/>
            <a:ext cx="10668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2" name="Line 8">
            <a:extLst>
              <a:ext uri="{FF2B5EF4-FFF2-40B4-BE49-F238E27FC236}">
                <a16:creationId xmlns:a16="http://schemas.microsoft.com/office/drawing/2014/main" id="{4642D494-561C-45BA-AE84-2D38F9986319}"/>
              </a:ext>
            </a:extLst>
          </p:cNvPr>
          <p:cNvSpPr>
            <a:spLocks noChangeShapeType="1"/>
          </p:cNvSpPr>
          <p:nvPr/>
        </p:nvSpPr>
        <p:spPr bwMode="auto">
          <a:xfrm>
            <a:off x="6477000" y="2133600"/>
            <a:ext cx="9144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3" name="Freeform 9">
            <a:extLst>
              <a:ext uri="{FF2B5EF4-FFF2-40B4-BE49-F238E27FC236}">
                <a16:creationId xmlns:a16="http://schemas.microsoft.com/office/drawing/2014/main" id="{31588A8C-75E9-412D-8C2C-40C0E1EDF6BE}"/>
              </a:ext>
            </a:extLst>
          </p:cNvPr>
          <p:cNvSpPr>
            <a:spLocks/>
          </p:cNvSpPr>
          <p:nvPr/>
        </p:nvSpPr>
        <p:spPr bwMode="auto">
          <a:xfrm>
            <a:off x="3771900" y="1524000"/>
            <a:ext cx="1181100" cy="2400300"/>
          </a:xfrm>
          <a:custGeom>
            <a:avLst/>
            <a:gdLst>
              <a:gd name="T0" fmla="*/ 2147483647 w 744"/>
              <a:gd name="T1" fmla="*/ 2147483647 h 1512"/>
              <a:gd name="T2" fmla="*/ 2147483647 w 744"/>
              <a:gd name="T3" fmla="*/ 2147483647 h 1512"/>
              <a:gd name="T4" fmla="*/ 2147483647 w 744"/>
              <a:gd name="T5" fmla="*/ 2147483647 h 1512"/>
              <a:gd name="T6" fmla="*/ 2147483647 w 744"/>
              <a:gd name="T7" fmla="*/ 2147483647 h 1512"/>
              <a:gd name="T8" fmla="*/ 2147483647 w 744"/>
              <a:gd name="T9" fmla="*/ 2147483647 h 1512"/>
              <a:gd name="T10" fmla="*/ 2147483647 w 744"/>
              <a:gd name="T11" fmla="*/ 2147483647 h 1512"/>
              <a:gd name="T12" fmla="*/ 2147483647 w 744"/>
              <a:gd name="T13" fmla="*/ 2147483647 h 1512"/>
              <a:gd name="T14" fmla="*/ 2147483647 w 744"/>
              <a:gd name="T15" fmla="*/ 2147483647 h 1512"/>
              <a:gd name="T16" fmla="*/ 2147483647 w 744"/>
              <a:gd name="T17" fmla="*/ 2147483647 h 1512"/>
              <a:gd name="T18" fmla="*/ 2147483647 w 744"/>
              <a:gd name="T19" fmla="*/ 2147483647 h 1512"/>
              <a:gd name="T20" fmla="*/ 2147483647 w 744"/>
              <a:gd name="T21" fmla="*/ 2147483647 h 1512"/>
              <a:gd name="T22" fmla="*/ 2147483647 w 744"/>
              <a:gd name="T23" fmla="*/ 2147483647 h 1512"/>
              <a:gd name="T24" fmla="*/ 2147483647 w 744"/>
              <a:gd name="T25" fmla="*/ 2147483647 h 1512"/>
              <a:gd name="T26" fmla="*/ 2147483647 w 744"/>
              <a:gd name="T27" fmla="*/ 2147483647 h 1512"/>
              <a:gd name="T28" fmla="*/ 2147483647 w 744"/>
              <a:gd name="T29" fmla="*/ 2147483647 h 1512"/>
              <a:gd name="T30" fmla="*/ 2147483647 w 744"/>
              <a:gd name="T31" fmla="*/ 2147483647 h 1512"/>
              <a:gd name="T32" fmla="*/ 2147483647 w 744"/>
              <a:gd name="T33" fmla="*/ 2147483647 h 1512"/>
              <a:gd name="T34" fmla="*/ 2147483647 w 744"/>
              <a:gd name="T35" fmla="*/ 0 h 15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4"/>
              <a:gd name="T55" fmla="*/ 0 h 1512"/>
              <a:gd name="T56" fmla="*/ 744 w 744"/>
              <a:gd name="T57" fmla="*/ 1512 h 15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4" h="1512">
                <a:moveTo>
                  <a:pt x="552" y="1344"/>
                </a:moveTo>
                <a:cubicBezTo>
                  <a:pt x="504" y="1404"/>
                  <a:pt x="456" y="1464"/>
                  <a:pt x="408" y="1488"/>
                </a:cubicBezTo>
                <a:cubicBezTo>
                  <a:pt x="360" y="1512"/>
                  <a:pt x="304" y="1496"/>
                  <a:pt x="264" y="1488"/>
                </a:cubicBezTo>
                <a:cubicBezTo>
                  <a:pt x="224" y="1480"/>
                  <a:pt x="192" y="1464"/>
                  <a:pt x="168" y="1440"/>
                </a:cubicBezTo>
                <a:cubicBezTo>
                  <a:pt x="144" y="1416"/>
                  <a:pt x="136" y="1384"/>
                  <a:pt x="120" y="1344"/>
                </a:cubicBezTo>
                <a:cubicBezTo>
                  <a:pt x="104" y="1304"/>
                  <a:pt x="88" y="1240"/>
                  <a:pt x="72" y="1200"/>
                </a:cubicBezTo>
                <a:cubicBezTo>
                  <a:pt x="56" y="1160"/>
                  <a:pt x="32" y="1144"/>
                  <a:pt x="24" y="1104"/>
                </a:cubicBezTo>
                <a:cubicBezTo>
                  <a:pt x="16" y="1064"/>
                  <a:pt x="24" y="1008"/>
                  <a:pt x="24" y="960"/>
                </a:cubicBezTo>
                <a:cubicBezTo>
                  <a:pt x="24" y="912"/>
                  <a:pt x="24" y="856"/>
                  <a:pt x="24" y="816"/>
                </a:cubicBezTo>
                <a:cubicBezTo>
                  <a:pt x="24" y="776"/>
                  <a:pt x="0" y="760"/>
                  <a:pt x="24" y="720"/>
                </a:cubicBezTo>
                <a:cubicBezTo>
                  <a:pt x="48" y="680"/>
                  <a:pt x="128" y="616"/>
                  <a:pt x="168" y="576"/>
                </a:cubicBezTo>
                <a:cubicBezTo>
                  <a:pt x="208" y="536"/>
                  <a:pt x="232" y="512"/>
                  <a:pt x="264" y="480"/>
                </a:cubicBezTo>
                <a:cubicBezTo>
                  <a:pt x="296" y="448"/>
                  <a:pt x="328" y="408"/>
                  <a:pt x="360" y="384"/>
                </a:cubicBezTo>
                <a:cubicBezTo>
                  <a:pt x="392" y="360"/>
                  <a:pt x="432" y="360"/>
                  <a:pt x="456" y="336"/>
                </a:cubicBezTo>
                <a:cubicBezTo>
                  <a:pt x="480" y="312"/>
                  <a:pt x="480" y="264"/>
                  <a:pt x="504" y="240"/>
                </a:cubicBezTo>
                <a:cubicBezTo>
                  <a:pt x="528" y="216"/>
                  <a:pt x="576" y="216"/>
                  <a:pt x="600" y="192"/>
                </a:cubicBezTo>
                <a:cubicBezTo>
                  <a:pt x="624" y="168"/>
                  <a:pt x="624" y="128"/>
                  <a:pt x="648" y="96"/>
                </a:cubicBezTo>
                <a:cubicBezTo>
                  <a:pt x="672" y="64"/>
                  <a:pt x="728" y="16"/>
                  <a:pt x="744" y="0"/>
                </a:cubicBez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3194" name="Line 10">
            <a:extLst>
              <a:ext uri="{FF2B5EF4-FFF2-40B4-BE49-F238E27FC236}">
                <a16:creationId xmlns:a16="http://schemas.microsoft.com/office/drawing/2014/main" id="{44888553-B4E0-4A4C-B213-BCBE176241E3}"/>
              </a:ext>
            </a:extLst>
          </p:cNvPr>
          <p:cNvSpPr>
            <a:spLocks noChangeShapeType="1"/>
          </p:cNvSpPr>
          <p:nvPr/>
        </p:nvSpPr>
        <p:spPr bwMode="auto">
          <a:xfrm flipH="1" flipV="1">
            <a:off x="3733800" y="3048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5" name="Line 11">
            <a:extLst>
              <a:ext uri="{FF2B5EF4-FFF2-40B4-BE49-F238E27FC236}">
                <a16:creationId xmlns:a16="http://schemas.microsoft.com/office/drawing/2014/main" id="{927EFF3B-A0D8-4CF4-9772-AD1F741319CE}"/>
              </a:ext>
            </a:extLst>
          </p:cNvPr>
          <p:cNvSpPr>
            <a:spLocks noChangeShapeType="1"/>
          </p:cNvSpPr>
          <p:nvPr/>
        </p:nvSpPr>
        <p:spPr bwMode="auto">
          <a:xfrm flipH="1" flipV="1">
            <a:off x="4724400" y="1524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6" name="Line 12">
            <a:extLst>
              <a:ext uri="{FF2B5EF4-FFF2-40B4-BE49-F238E27FC236}">
                <a16:creationId xmlns:a16="http://schemas.microsoft.com/office/drawing/2014/main" id="{32DA4694-5AA3-4CD0-B4D8-A1EEA1222CEB}"/>
              </a:ext>
            </a:extLst>
          </p:cNvPr>
          <p:cNvSpPr>
            <a:spLocks noChangeShapeType="1"/>
          </p:cNvSpPr>
          <p:nvPr/>
        </p:nvSpPr>
        <p:spPr bwMode="auto">
          <a:xfrm flipV="1">
            <a:off x="7391400" y="2971800"/>
            <a:ext cx="1066800" cy="8382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7" name="Line 13">
            <a:extLst>
              <a:ext uri="{FF2B5EF4-FFF2-40B4-BE49-F238E27FC236}">
                <a16:creationId xmlns:a16="http://schemas.microsoft.com/office/drawing/2014/main" id="{CCDD26CD-5BAA-4237-8781-AA2473903EDF}"/>
              </a:ext>
            </a:extLst>
          </p:cNvPr>
          <p:cNvSpPr>
            <a:spLocks noChangeShapeType="1"/>
          </p:cNvSpPr>
          <p:nvPr/>
        </p:nvSpPr>
        <p:spPr bwMode="auto">
          <a:xfrm flipV="1">
            <a:off x="6477000" y="1600200"/>
            <a:ext cx="685800" cy="5334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198" name="Freeform 14">
            <a:extLst>
              <a:ext uri="{FF2B5EF4-FFF2-40B4-BE49-F238E27FC236}">
                <a16:creationId xmlns:a16="http://schemas.microsoft.com/office/drawing/2014/main" id="{88AD457B-10DE-4FED-A105-E16DF8AB7945}"/>
              </a:ext>
            </a:extLst>
          </p:cNvPr>
          <p:cNvSpPr>
            <a:spLocks/>
          </p:cNvSpPr>
          <p:nvPr/>
        </p:nvSpPr>
        <p:spPr bwMode="auto">
          <a:xfrm rot="580802">
            <a:off x="5168900" y="1676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3199" name="Freeform 15">
            <a:extLst>
              <a:ext uri="{FF2B5EF4-FFF2-40B4-BE49-F238E27FC236}">
                <a16:creationId xmlns:a16="http://schemas.microsoft.com/office/drawing/2014/main" id="{CE42EC57-3314-413B-BD8F-3755C5260EAD}"/>
              </a:ext>
            </a:extLst>
          </p:cNvPr>
          <p:cNvSpPr>
            <a:spLocks/>
          </p:cNvSpPr>
          <p:nvPr/>
        </p:nvSpPr>
        <p:spPr bwMode="auto">
          <a:xfrm rot="11222166">
            <a:off x="4038600" y="30480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3200" name="Freeform 16">
            <a:extLst>
              <a:ext uri="{FF2B5EF4-FFF2-40B4-BE49-F238E27FC236}">
                <a16:creationId xmlns:a16="http://schemas.microsoft.com/office/drawing/2014/main" id="{67E114F8-7ABF-49CF-B2B8-60AC8EED35B5}"/>
              </a:ext>
            </a:extLst>
          </p:cNvPr>
          <p:cNvSpPr>
            <a:spLocks/>
          </p:cNvSpPr>
          <p:nvPr/>
        </p:nvSpPr>
        <p:spPr bwMode="auto">
          <a:xfrm rot="580802">
            <a:off x="5473700" y="1981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3201" name="Freeform 17">
            <a:extLst>
              <a:ext uri="{FF2B5EF4-FFF2-40B4-BE49-F238E27FC236}">
                <a16:creationId xmlns:a16="http://schemas.microsoft.com/office/drawing/2014/main" id="{777850F4-D8DA-4B2B-B8D5-B97038938CDB}"/>
              </a:ext>
            </a:extLst>
          </p:cNvPr>
          <p:cNvSpPr>
            <a:spLocks/>
          </p:cNvSpPr>
          <p:nvPr/>
        </p:nvSpPr>
        <p:spPr bwMode="auto">
          <a:xfrm rot="11278688">
            <a:off x="5029200" y="1600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3202" name="Freeform 18">
            <a:extLst>
              <a:ext uri="{FF2B5EF4-FFF2-40B4-BE49-F238E27FC236}">
                <a16:creationId xmlns:a16="http://schemas.microsoft.com/office/drawing/2014/main" id="{60D69481-26F7-4C31-9F69-2C87B0907C12}"/>
              </a:ext>
            </a:extLst>
          </p:cNvPr>
          <p:cNvSpPr>
            <a:spLocks/>
          </p:cNvSpPr>
          <p:nvPr/>
        </p:nvSpPr>
        <p:spPr bwMode="auto">
          <a:xfrm rot="580802">
            <a:off x="4191000" y="3200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3203" name="Line 19">
            <a:extLst>
              <a:ext uri="{FF2B5EF4-FFF2-40B4-BE49-F238E27FC236}">
                <a16:creationId xmlns:a16="http://schemas.microsoft.com/office/drawing/2014/main" id="{11A7985A-CAEA-4CCD-8782-684FE2800F9B}"/>
              </a:ext>
            </a:extLst>
          </p:cNvPr>
          <p:cNvSpPr>
            <a:spLocks noChangeShapeType="1"/>
          </p:cNvSpPr>
          <p:nvPr/>
        </p:nvSpPr>
        <p:spPr bwMode="auto">
          <a:xfrm flipV="1">
            <a:off x="3581400" y="609600"/>
            <a:ext cx="2514600" cy="373380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4" name="Line 20">
            <a:extLst>
              <a:ext uri="{FF2B5EF4-FFF2-40B4-BE49-F238E27FC236}">
                <a16:creationId xmlns:a16="http://schemas.microsoft.com/office/drawing/2014/main" id="{239A96E7-8AEB-4DD3-9125-C2207926C622}"/>
              </a:ext>
            </a:extLst>
          </p:cNvPr>
          <p:cNvSpPr>
            <a:spLocks noChangeShapeType="1"/>
          </p:cNvSpPr>
          <p:nvPr/>
        </p:nvSpPr>
        <p:spPr bwMode="auto">
          <a:xfrm>
            <a:off x="5791200" y="533400"/>
            <a:ext cx="3048000" cy="403860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5" name="Line 21">
            <a:extLst>
              <a:ext uri="{FF2B5EF4-FFF2-40B4-BE49-F238E27FC236}">
                <a16:creationId xmlns:a16="http://schemas.microsoft.com/office/drawing/2014/main" id="{62AAFEC7-1C74-4CFD-8951-2CF8C6621100}"/>
              </a:ext>
            </a:extLst>
          </p:cNvPr>
          <p:cNvSpPr>
            <a:spLocks noChangeShapeType="1"/>
          </p:cNvSpPr>
          <p:nvPr/>
        </p:nvSpPr>
        <p:spPr bwMode="auto">
          <a:xfrm>
            <a:off x="2743200" y="1295400"/>
            <a:ext cx="6934200" cy="0"/>
          </a:xfrm>
          <a:prstGeom prst="line">
            <a:avLst/>
          </a:prstGeom>
          <a:noFill/>
          <a:ln w="76200">
            <a:solidFill>
              <a:srgbClr val="FF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6" name="Text Box 22">
            <a:extLst>
              <a:ext uri="{FF2B5EF4-FFF2-40B4-BE49-F238E27FC236}">
                <a16:creationId xmlns:a16="http://schemas.microsoft.com/office/drawing/2014/main" id="{57F234A1-A4E3-4409-8CD5-4C88F6EC055C}"/>
              </a:ext>
            </a:extLst>
          </p:cNvPr>
          <p:cNvSpPr txBox="1">
            <a:spLocks noChangeArrowheads="1"/>
          </p:cNvSpPr>
          <p:nvPr/>
        </p:nvSpPr>
        <p:spPr bwMode="auto">
          <a:xfrm>
            <a:off x="7832725" y="879475"/>
            <a:ext cx="1874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Times New Roman" panose="02020603050405020304" pitchFamily="18" charset="0"/>
              </a:rPr>
              <a:t>Ear Plug Line</a:t>
            </a:r>
            <a:endParaRPr lang="en-US" altLang="en-US" sz="2400">
              <a:latin typeface="Times New Roman" panose="02020603050405020304" pitchFamily="18" charset="0"/>
            </a:endParaRPr>
          </a:p>
        </p:txBody>
      </p:sp>
      <p:sp>
        <p:nvSpPr>
          <p:cNvPr id="93207" name="Freeform 23">
            <a:extLst>
              <a:ext uri="{FF2B5EF4-FFF2-40B4-BE49-F238E27FC236}">
                <a16:creationId xmlns:a16="http://schemas.microsoft.com/office/drawing/2014/main" id="{5D9AE86E-BA99-455F-A37B-B86A6B93FA90}"/>
              </a:ext>
            </a:extLst>
          </p:cNvPr>
          <p:cNvSpPr>
            <a:spLocks/>
          </p:cNvSpPr>
          <p:nvPr/>
        </p:nvSpPr>
        <p:spPr bwMode="auto">
          <a:xfrm>
            <a:off x="5838826" y="1017588"/>
            <a:ext cx="123825" cy="246062"/>
          </a:xfrm>
          <a:custGeom>
            <a:avLst/>
            <a:gdLst>
              <a:gd name="T0" fmla="*/ 2147483647 w 78"/>
              <a:gd name="T1" fmla="*/ 2147483647 h 155"/>
              <a:gd name="T2" fmla="*/ 2147483647 w 78"/>
              <a:gd name="T3" fmla="*/ 2147483647 h 155"/>
              <a:gd name="T4" fmla="*/ 2147483647 w 78"/>
              <a:gd name="T5" fmla="*/ 2147483647 h 155"/>
              <a:gd name="T6" fmla="*/ 0 w 78"/>
              <a:gd name="T7" fmla="*/ 0 h 155"/>
              <a:gd name="T8" fmla="*/ 0 60000 65536"/>
              <a:gd name="T9" fmla="*/ 0 60000 65536"/>
              <a:gd name="T10" fmla="*/ 0 60000 65536"/>
              <a:gd name="T11" fmla="*/ 0 60000 65536"/>
              <a:gd name="T12" fmla="*/ 0 w 78"/>
              <a:gd name="T13" fmla="*/ 0 h 155"/>
              <a:gd name="T14" fmla="*/ 78 w 78"/>
              <a:gd name="T15" fmla="*/ 155 h 155"/>
            </a:gdLst>
            <a:ahLst/>
            <a:cxnLst>
              <a:cxn ang="T8">
                <a:pos x="T0" y="T1"/>
              </a:cxn>
              <a:cxn ang="T9">
                <a:pos x="T2" y="T3"/>
              </a:cxn>
              <a:cxn ang="T10">
                <a:pos x="T4" y="T5"/>
              </a:cxn>
              <a:cxn ang="T11">
                <a:pos x="T6" y="T7"/>
              </a:cxn>
            </a:cxnLst>
            <a:rect l="T12" t="T13" r="T14" b="T15"/>
            <a:pathLst>
              <a:path w="78" h="155">
                <a:moveTo>
                  <a:pt x="78" y="155"/>
                </a:moveTo>
                <a:cubicBezTo>
                  <a:pt x="70" y="97"/>
                  <a:pt x="64" y="68"/>
                  <a:pt x="33" y="19"/>
                </a:cubicBezTo>
                <a:cubicBezTo>
                  <a:pt x="29" y="13"/>
                  <a:pt x="19" y="16"/>
                  <a:pt x="13" y="13"/>
                </a:cubicBezTo>
                <a:cubicBezTo>
                  <a:pt x="8" y="10"/>
                  <a:pt x="4" y="4"/>
                  <a:pt x="0" y="0"/>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08" name="Oval 24">
            <a:extLst>
              <a:ext uri="{FF2B5EF4-FFF2-40B4-BE49-F238E27FC236}">
                <a16:creationId xmlns:a16="http://schemas.microsoft.com/office/drawing/2014/main" id="{EC9BAF72-FC8E-4425-9D54-D6DC581EF682}"/>
              </a:ext>
            </a:extLst>
          </p:cNvPr>
          <p:cNvSpPr>
            <a:spLocks noChangeArrowheads="1"/>
          </p:cNvSpPr>
          <p:nvPr/>
        </p:nvSpPr>
        <p:spPr bwMode="auto">
          <a:xfrm>
            <a:off x="4648200" y="14478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3209" name="Oval 25">
            <a:extLst>
              <a:ext uri="{FF2B5EF4-FFF2-40B4-BE49-F238E27FC236}">
                <a16:creationId xmlns:a16="http://schemas.microsoft.com/office/drawing/2014/main" id="{90D39D4C-D42B-48A3-8F04-9D00BFC453AD}"/>
              </a:ext>
            </a:extLst>
          </p:cNvPr>
          <p:cNvSpPr>
            <a:spLocks noChangeArrowheads="1"/>
          </p:cNvSpPr>
          <p:nvPr/>
        </p:nvSpPr>
        <p:spPr bwMode="auto">
          <a:xfrm>
            <a:off x="3657600" y="28956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BLR">
            <a:extLst>
              <a:ext uri="{FF2B5EF4-FFF2-40B4-BE49-F238E27FC236}">
                <a16:creationId xmlns:a16="http://schemas.microsoft.com/office/drawing/2014/main" id="{B2F08D3D-F4E9-408A-98D3-81E44F550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762001"/>
            <a:ext cx="76962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Oval 3">
            <a:extLst>
              <a:ext uri="{FF2B5EF4-FFF2-40B4-BE49-F238E27FC236}">
                <a16:creationId xmlns:a16="http://schemas.microsoft.com/office/drawing/2014/main" id="{C83BC6A6-2117-4A29-A7CD-859B536C8BEC}"/>
              </a:ext>
            </a:extLst>
          </p:cNvPr>
          <p:cNvSpPr>
            <a:spLocks noChangeArrowheads="1"/>
          </p:cNvSpPr>
          <p:nvPr/>
        </p:nvSpPr>
        <p:spPr bwMode="auto">
          <a:xfrm>
            <a:off x="54864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4212" name="Oval 4">
            <a:extLst>
              <a:ext uri="{FF2B5EF4-FFF2-40B4-BE49-F238E27FC236}">
                <a16:creationId xmlns:a16="http://schemas.microsoft.com/office/drawing/2014/main" id="{0EB1E6E4-E992-4954-8DFE-A56C55CBC613}"/>
              </a:ext>
            </a:extLst>
          </p:cNvPr>
          <p:cNvSpPr>
            <a:spLocks noChangeArrowheads="1"/>
          </p:cNvSpPr>
          <p:nvPr/>
        </p:nvSpPr>
        <p:spPr bwMode="auto">
          <a:xfrm>
            <a:off x="63246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4213" name="Oval 5">
            <a:extLst>
              <a:ext uri="{FF2B5EF4-FFF2-40B4-BE49-F238E27FC236}">
                <a16:creationId xmlns:a16="http://schemas.microsoft.com/office/drawing/2014/main" id="{9A2F881A-DA3A-4989-9514-A77D1598D328}"/>
              </a:ext>
            </a:extLst>
          </p:cNvPr>
          <p:cNvSpPr>
            <a:spLocks noChangeArrowheads="1"/>
          </p:cNvSpPr>
          <p:nvPr/>
        </p:nvSpPr>
        <p:spPr bwMode="auto">
          <a:xfrm>
            <a:off x="7239000" y="36576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4214" name="Oval 6">
            <a:extLst>
              <a:ext uri="{FF2B5EF4-FFF2-40B4-BE49-F238E27FC236}">
                <a16:creationId xmlns:a16="http://schemas.microsoft.com/office/drawing/2014/main" id="{9BAC9714-81AD-49A0-A955-E9E4BF8B2C52}"/>
              </a:ext>
            </a:extLst>
          </p:cNvPr>
          <p:cNvSpPr>
            <a:spLocks noChangeArrowheads="1"/>
          </p:cNvSpPr>
          <p:nvPr/>
        </p:nvSpPr>
        <p:spPr bwMode="auto">
          <a:xfrm>
            <a:off x="4495800" y="3505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4215" name="Line 7">
            <a:extLst>
              <a:ext uri="{FF2B5EF4-FFF2-40B4-BE49-F238E27FC236}">
                <a16:creationId xmlns:a16="http://schemas.microsoft.com/office/drawing/2014/main" id="{9EDE7A9B-C8FA-4758-A619-026126069EF4}"/>
              </a:ext>
            </a:extLst>
          </p:cNvPr>
          <p:cNvSpPr>
            <a:spLocks noChangeShapeType="1"/>
          </p:cNvSpPr>
          <p:nvPr/>
        </p:nvSpPr>
        <p:spPr bwMode="auto">
          <a:xfrm flipH="1">
            <a:off x="4572000" y="2133600"/>
            <a:ext cx="10668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16" name="Line 8">
            <a:extLst>
              <a:ext uri="{FF2B5EF4-FFF2-40B4-BE49-F238E27FC236}">
                <a16:creationId xmlns:a16="http://schemas.microsoft.com/office/drawing/2014/main" id="{3F4366D1-1F59-47EE-AF4E-6A5133BC2E35}"/>
              </a:ext>
            </a:extLst>
          </p:cNvPr>
          <p:cNvSpPr>
            <a:spLocks noChangeShapeType="1"/>
          </p:cNvSpPr>
          <p:nvPr/>
        </p:nvSpPr>
        <p:spPr bwMode="auto">
          <a:xfrm>
            <a:off x="6477000" y="2133600"/>
            <a:ext cx="9144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17" name="Freeform 9">
            <a:extLst>
              <a:ext uri="{FF2B5EF4-FFF2-40B4-BE49-F238E27FC236}">
                <a16:creationId xmlns:a16="http://schemas.microsoft.com/office/drawing/2014/main" id="{4A1F974F-3217-4E0C-9B1C-D3E2528F5E65}"/>
              </a:ext>
            </a:extLst>
          </p:cNvPr>
          <p:cNvSpPr>
            <a:spLocks/>
          </p:cNvSpPr>
          <p:nvPr/>
        </p:nvSpPr>
        <p:spPr bwMode="auto">
          <a:xfrm>
            <a:off x="3771900" y="1524000"/>
            <a:ext cx="1181100" cy="2400300"/>
          </a:xfrm>
          <a:custGeom>
            <a:avLst/>
            <a:gdLst>
              <a:gd name="T0" fmla="*/ 2147483647 w 744"/>
              <a:gd name="T1" fmla="*/ 2147483647 h 1512"/>
              <a:gd name="T2" fmla="*/ 2147483647 w 744"/>
              <a:gd name="T3" fmla="*/ 2147483647 h 1512"/>
              <a:gd name="T4" fmla="*/ 2147483647 w 744"/>
              <a:gd name="T5" fmla="*/ 2147483647 h 1512"/>
              <a:gd name="T6" fmla="*/ 2147483647 w 744"/>
              <a:gd name="T7" fmla="*/ 2147483647 h 1512"/>
              <a:gd name="T8" fmla="*/ 2147483647 w 744"/>
              <a:gd name="T9" fmla="*/ 2147483647 h 1512"/>
              <a:gd name="T10" fmla="*/ 2147483647 w 744"/>
              <a:gd name="T11" fmla="*/ 2147483647 h 1512"/>
              <a:gd name="T12" fmla="*/ 2147483647 w 744"/>
              <a:gd name="T13" fmla="*/ 2147483647 h 1512"/>
              <a:gd name="T14" fmla="*/ 2147483647 w 744"/>
              <a:gd name="T15" fmla="*/ 2147483647 h 1512"/>
              <a:gd name="T16" fmla="*/ 2147483647 w 744"/>
              <a:gd name="T17" fmla="*/ 2147483647 h 1512"/>
              <a:gd name="T18" fmla="*/ 2147483647 w 744"/>
              <a:gd name="T19" fmla="*/ 2147483647 h 1512"/>
              <a:gd name="T20" fmla="*/ 2147483647 w 744"/>
              <a:gd name="T21" fmla="*/ 2147483647 h 1512"/>
              <a:gd name="T22" fmla="*/ 2147483647 w 744"/>
              <a:gd name="T23" fmla="*/ 2147483647 h 1512"/>
              <a:gd name="T24" fmla="*/ 2147483647 w 744"/>
              <a:gd name="T25" fmla="*/ 2147483647 h 1512"/>
              <a:gd name="T26" fmla="*/ 2147483647 w 744"/>
              <a:gd name="T27" fmla="*/ 2147483647 h 1512"/>
              <a:gd name="T28" fmla="*/ 2147483647 w 744"/>
              <a:gd name="T29" fmla="*/ 2147483647 h 1512"/>
              <a:gd name="T30" fmla="*/ 2147483647 w 744"/>
              <a:gd name="T31" fmla="*/ 2147483647 h 1512"/>
              <a:gd name="T32" fmla="*/ 2147483647 w 744"/>
              <a:gd name="T33" fmla="*/ 2147483647 h 1512"/>
              <a:gd name="T34" fmla="*/ 2147483647 w 744"/>
              <a:gd name="T35" fmla="*/ 0 h 15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4"/>
              <a:gd name="T55" fmla="*/ 0 h 1512"/>
              <a:gd name="T56" fmla="*/ 744 w 744"/>
              <a:gd name="T57" fmla="*/ 1512 h 15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4" h="1512">
                <a:moveTo>
                  <a:pt x="552" y="1344"/>
                </a:moveTo>
                <a:cubicBezTo>
                  <a:pt x="504" y="1404"/>
                  <a:pt x="456" y="1464"/>
                  <a:pt x="408" y="1488"/>
                </a:cubicBezTo>
                <a:cubicBezTo>
                  <a:pt x="360" y="1512"/>
                  <a:pt x="304" y="1496"/>
                  <a:pt x="264" y="1488"/>
                </a:cubicBezTo>
                <a:cubicBezTo>
                  <a:pt x="224" y="1480"/>
                  <a:pt x="192" y="1464"/>
                  <a:pt x="168" y="1440"/>
                </a:cubicBezTo>
                <a:cubicBezTo>
                  <a:pt x="144" y="1416"/>
                  <a:pt x="136" y="1384"/>
                  <a:pt x="120" y="1344"/>
                </a:cubicBezTo>
                <a:cubicBezTo>
                  <a:pt x="104" y="1304"/>
                  <a:pt x="88" y="1240"/>
                  <a:pt x="72" y="1200"/>
                </a:cubicBezTo>
                <a:cubicBezTo>
                  <a:pt x="56" y="1160"/>
                  <a:pt x="32" y="1144"/>
                  <a:pt x="24" y="1104"/>
                </a:cubicBezTo>
                <a:cubicBezTo>
                  <a:pt x="16" y="1064"/>
                  <a:pt x="24" y="1008"/>
                  <a:pt x="24" y="960"/>
                </a:cubicBezTo>
                <a:cubicBezTo>
                  <a:pt x="24" y="912"/>
                  <a:pt x="24" y="856"/>
                  <a:pt x="24" y="816"/>
                </a:cubicBezTo>
                <a:cubicBezTo>
                  <a:pt x="24" y="776"/>
                  <a:pt x="0" y="760"/>
                  <a:pt x="24" y="720"/>
                </a:cubicBezTo>
                <a:cubicBezTo>
                  <a:pt x="48" y="680"/>
                  <a:pt x="128" y="616"/>
                  <a:pt x="168" y="576"/>
                </a:cubicBezTo>
                <a:cubicBezTo>
                  <a:pt x="208" y="536"/>
                  <a:pt x="232" y="512"/>
                  <a:pt x="264" y="480"/>
                </a:cubicBezTo>
                <a:cubicBezTo>
                  <a:pt x="296" y="448"/>
                  <a:pt x="328" y="408"/>
                  <a:pt x="360" y="384"/>
                </a:cubicBezTo>
                <a:cubicBezTo>
                  <a:pt x="392" y="360"/>
                  <a:pt x="432" y="360"/>
                  <a:pt x="456" y="336"/>
                </a:cubicBezTo>
                <a:cubicBezTo>
                  <a:pt x="480" y="312"/>
                  <a:pt x="480" y="264"/>
                  <a:pt x="504" y="240"/>
                </a:cubicBezTo>
                <a:cubicBezTo>
                  <a:pt x="528" y="216"/>
                  <a:pt x="576" y="216"/>
                  <a:pt x="600" y="192"/>
                </a:cubicBezTo>
                <a:cubicBezTo>
                  <a:pt x="624" y="168"/>
                  <a:pt x="624" y="128"/>
                  <a:pt x="648" y="96"/>
                </a:cubicBezTo>
                <a:cubicBezTo>
                  <a:pt x="672" y="64"/>
                  <a:pt x="728" y="16"/>
                  <a:pt x="744" y="0"/>
                </a:cubicBez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18" name="Line 10">
            <a:extLst>
              <a:ext uri="{FF2B5EF4-FFF2-40B4-BE49-F238E27FC236}">
                <a16:creationId xmlns:a16="http://schemas.microsoft.com/office/drawing/2014/main" id="{21F6E600-4664-4576-9391-B9D880C94FED}"/>
              </a:ext>
            </a:extLst>
          </p:cNvPr>
          <p:cNvSpPr>
            <a:spLocks noChangeShapeType="1"/>
          </p:cNvSpPr>
          <p:nvPr/>
        </p:nvSpPr>
        <p:spPr bwMode="auto">
          <a:xfrm flipH="1" flipV="1">
            <a:off x="3733800" y="3048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19" name="Line 11">
            <a:extLst>
              <a:ext uri="{FF2B5EF4-FFF2-40B4-BE49-F238E27FC236}">
                <a16:creationId xmlns:a16="http://schemas.microsoft.com/office/drawing/2014/main" id="{51D1CE85-5908-4289-AF4D-425395004AD6}"/>
              </a:ext>
            </a:extLst>
          </p:cNvPr>
          <p:cNvSpPr>
            <a:spLocks noChangeShapeType="1"/>
          </p:cNvSpPr>
          <p:nvPr/>
        </p:nvSpPr>
        <p:spPr bwMode="auto">
          <a:xfrm flipH="1" flipV="1">
            <a:off x="4724400" y="1524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20" name="Line 12">
            <a:extLst>
              <a:ext uri="{FF2B5EF4-FFF2-40B4-BE49-F238E27FC236}">
                <a16:creationId xmlns:a16="http://schemas.microsoft.com/office/drawing/2014/main" id="{A58A2989-928B-464C-B56F-A78E176EA4B2}"/>
              </a:ext>
            </a:extLst>
          </p:cNvPr>
          <p:cNvSpPr>
            <a:spLocks noChangeShapeType="1"/>
          </p:cNvSpPr>
          <p:nvPr/>
        </p:nvSpPr>
        <p:spPr bwMode="auto">
          <a:xfrm flipV="1">
            <a:off x="7391400" y="2971800"/>
            <a:ext cx="1066800" cy="8382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21" name="Line 13">
            <a:extLst>
              <a:ext uri="{FF2B5EF4-FFF2-40B4-BE49-F238E27FC236}">
                <a16:creationId xmlns:a16="http://schemas.microsoft.com/office/drawing/2014/main" id="{B9CBC172-2E6D-4365-9873-E061807E9FDB}"/>
              </a:ext>
            </a:extLst>
          </p:cNvPr>
          <p:cNvSpPr>
            <a:spLocks noChangeShapeType="1"/>
          </p:cNvSpPr>
          <p:nvPr/>
        </p:nvSpPr>
        <p:spPr bwMode="auto">
          <a:xfrm flipV="1">
            <a:off x="6477000" y="1600200"/>
            <a:ext cx="685800" cy="5334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22" name="Freeform 14">
            <a:extLst>
              <a:ext uri="{FF2B5EF4-FFF2-40B4-BE49-F238E27FC236}">
                <a16:creationId xmlns:a16="http://schemas.microsoft.com/office/drawing/2014/main" id="{3AFA9D42-34D8-4BCC-A627-0F83089FAC1E}"/>
              </a:ext>
            </a:extLst>
          </p:cNvPr>
          <p:cNvSpPr>
            <a:spLocks/>
          </p:cNvSpPr>
          <p:nvPr/>
        </p:nvSpPr>
        <p:spPr bwMode="auto">
          <a:xfrm rot="580802">
            <a:off x="5168900" y="1676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23" name="Freeform 15">
            <a:extLst>
              <a:ext uri="{FF2B5EF4-FFF2-40B4-BE49-F238E27FC236}">
                <a16:creationId xmlns:a16="http://schemas.microsoft.com/office/drawing/2014/main" id="{9D568239-3317-4154-8F63-A1CBDEB28C4C}"/>
              </a:ext>
            </a:extLst>
          </p:cNvPr>
          <p:cNvSpPr>
            <a:spLocks/>
          </p:cNvSpPr>
          <p:nvPr/>
        </p:nvSpPr>
        <p:spPr bwMode="auto">
          <a:xfrm rot="11222166">
            <a:off x="4038600" y="30480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24" name="Freeform 16">
            <a:extLst>
              <a:ext uri="{FF2B5EF4-FFF2-40B4-BE49-F238E27FC236}">
                <a16:creationId xmlns:a16="http://schemas.microsoft.com/office/drawing/2014/main" id="{06A6BBCE-F201-4E71-BF94-6B56D36D1A78}"/>
              </a:ext>
            </a:extLst>
          </p:cNvPr>
          <p:cNvSpPr>
            <a:spLocks/>
          </p:cNvSpPr>
          <p:nvPr/>
        </p:nvSpPr>
        <p:spPr bwMode="auto">
          <a:xfrm rot="580802">
            <a:off x="5473700" y="1981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25" name="Freeform 17">
            <a:extLst>
              <a:ext uri="{FF2B5EF4-FFF2-40B4-BE49-F238E27FC236}">
                <a16:creationId xmlns:a16="http://schemas.microsoft.com/office/drawing/2014/main" id="{8172BF83-4B54-40A6-A10C-AE3178FFB288}"/>
              </a:ext>
            </a:extLst>
          </p:cNvPr>
          <p:cNvSpPr>
            <a:spLocks/>
          </p:cNvSpPr>
          <p:nvPr/>
        </p:nvSpPr>
        <p:spPr bwMode="auto">
          <a:xfrm rot="11278688">
            <a:off x="5029200" y="1600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26" name="Freeform 18">
            <a:extLst>
              <a:ext uri="{FF2B5EF4-FFF2-40B4-BE49-F238E27FC236}">
                <a16:creationId xmlns:a16="http://schemas.microsoft.com/office/drawing/2014/main" id="{D7A3CE6A-5654-42D1-BDAE-00F8C9F76367}"/>
              </a:ext>
            </a:extLst>
          </p:cNvPr>
          <p:cNvSpPr>
            <a:spLocks/>
          </p:cNvSpPr>
          <p:nvPr/>
        </p:nvSpPr>
        <p:spPr bwMode="auto">
          <a:xfrm rot="580802">
            <a:off x="4191000" y="3200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27" name="Line 19">
            <a:extLst>
              <a:ext uri="{FF2B5EF4-FFF2-40B4-BE49-F238E27FC236}">
                <a16:creationId xmlns:a16="http://schemas.microsoft.com/office/drawing/2014/main" id="{65F6CAEF-B8D2-4963-9FDD-4279D33452CC}"/>
              </a:ext>
            </a:extLst>
          </p:cNvPr>
          <p:cNvSpPr>
            <a:spLocks noChangeShapeType="1"/>
          </p:cNvSpPr>
          <p:nvPr/>
        </p:nvSpPr>
        <p:spPr bwMode="auto">
          <a:xfrm flipV="1">
            <a:off x="3581400" y="609600"/>
            <a:ext cx="2514600" cy="373380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28" name="Line 20">
            <a:extLst>
              <a:ext uri="{FF2B5EF4-FFF2-40B4-BE49-F238E27FC236}">
                <a16:creationId xmlns:a16="http://schemas.microsoft.com/office/drawing/2014/main" id="{47FD2529-D0BC-4086-A9D7-94B21D00CFEC}"/>
              </a:ext>
            </a:extLst>
          </p:cNvPr>
          <p:cNvSpPr>
            <a:spLocks noChangeShapeType="1"/>
          </p:cNvSpPr>
          <p:nvPr/>
        </p:nvSpPr>
        <p:spPr bwMode="auto">
          <a:xfrm>
            <a:off x="5791200" y="533400"/>
            <a:ext cx="3048000" cy="403860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29" name="Line 21">
            <a:extLst>
              <a:ext uri="{FF2B5EF4-FFF2-40B4-BE49-F238E27FC236}">
                <a16:creationId xmlns:a16="http://schemas.microsoft.com/office/drawing/2014/main" id="{F4883045-2931-4E46-B8AA-ED1DAB02CAB6}"/>
              </a:ext>
            </a:extLst>
          </p:cNvPr>
          <p:cNvSpPr>
            <a:spLocks noChangeShapeType="1"/>
          </p:cNvSpPr>
          <p:nvPr/>
        </p:nvSpPr>
        <p:spPr bwMode="auto">
          <a:xfrm>
            <a:off x="2743200" y="1295400"/>
            <a:ext cx="6934200" cy="0"/>
          </a:xfrm>
          <a:prstGeom prst="line">
            <a:avLst/>
          </a:prstGeom>
          <a:noFill/>
          <a:ln w="76200">
            <a:solidFill>
              <a:srgbClr val="FF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0" name="Text Box 22">
            <a:extLst>
              <a:ext uri="{FF2B5EF4-FFF2-40B4-BE49-F238E27FC236}">
                <a16:creationId xmlns:a16="http://schemas.microsoft.com/office/drawing/2014/main" id="{845452A3-6AE7-4849-ADD8-D3E22F0A74FC}"/>
              </a:ext>
            </a:extLst>
          </p:cNvPr>
          <p:cNvSpPr txBox="1">
            <a:spLocks noChangeArrowheads="1"/>
          </p:cNvSpPr>
          <p:nvPr/>
        </p:nvSpPr>
        <p:spPr bwMode="auto">
          <a:xfrm>
            <a:off x="7832725" y="879475"/>
            <a:ext cx="1874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Times New Roman" panose="02020603050405020304" pitchFamily="18" charset="0"/>
              </a:rPr>
              <a:t>Ear Plug Line</a:t>
            </a:r>
            <a:endParaRPr lang="en-US" altLang="en-US" sz="2400">
              <a:latin typeface="Times New Roman" panose="02020603050405020304" pitchFamily="18" charset="0"/>
            </a:endParaRPr>
          </a:p>
        </p:txBody>
      </p:sp>
      <p:sp>
        <p:nvSpPr>
          <p:cNvPr id="94231" name="Freeform 23">
            <a:extLst>
              <a:ext uri="{FF2B5EF4-FFF2-40B4-BE49-F238E27FC236}">
                <a16:creationId xmlns:a16="http://schemas.microsoft.com/office/drawing/2014/main" id="{B3BCD1F7-CAC9-4FD2-BBC6-3EDE15526DD9}"/>
              </a:ext>
            </a:extLst>
          </p:cNvPr>
          <p:cNvSpPr>
            <a:spLocks/>
          </p:cNvSpPr>
          <p:nvPr/>
        </p:nvSpPr>
        <p:spPr bwMode="auto">
          <a:xfrm>
            <a:off x="5838826" y="1017588"/>
            <a:ext cx="123825" cy="246062"/>
          </a:xfrm>
          <a:custGeom>
            <a:avLst/>
            <a:gdLst>
              <a:gd name="T0" fmla="*/ 2147483647 w 78"/>
              <a:gd name="T1" fmla="*/ 2147483647 h 155"/>
              <a:gd name="T2" fmla="*/ 2147483647 w 78"/>
              <a:gd name="T3" fmla="*/ 2147483647 h 155"/>
              <a:gd name="T4" fmla="*/ 2147483647 w 78"/>
              <a:gd name="T5" fmla="*/ 2147483647 h 155"/>
              <a:gd name="T6" fmla="*/ 0 w 78"/>
              <a:gd name="T7" fmla="*/ 0 h 155"/>
              <a:gd name="T8" fmla="*/ 0 60000 65536"/>
              <a:gd name="T9" fmla="*/ 0 60000 65536"/>
              <a:gd name="T10" fmla="*/ 0 60000 65536"/>
              <a:gd name="T11" fmla="*/ 0 60000 65536"/>
              <a:gd name="T12" fmla="*/ 0 w 78"/>
              <a:gd name="T13" fmla="*/ 0 h 155"/>
              <a:gd name="T14" fmla="*/ 78 w 78"/>
              <a:gd name="T15" fmla="*/ 155 h 155"/>
            </a:gdLst>
            <a:ahLst/>
            <a:cxnLst>
              <a:cxn ang="T8">
                <a:pos x="T0" y="T1"/>
              </a:cxn>
              <a:cxn ang="T9">
                <a:pos x="T2" y="T3"/>
              </a:cxn>
              <a:cxn ang="T10">
                <a:pos x="T4" y="T5"/>
              </a:cxn>
              <a:cxn ang="T11">
                <a:pos x="T6" y="T7"/>
              </a:cxn>
            </a:cxnLst>
            <a:rect l="T12" t="T13" r="T14" b="T15"/>
            <a:pathLst>
              <a:path w="78" h="155">
                <a:moveTo>
                  <a:pt x="78" y="155"/>
                </a:moveTo>
                <a:cubicBezTo>
                  <a:pt x="70" y="97"/>
                  <a:pt x="64" y="68"/>
                  <a:pt x="33" y="19"/>
                </a:cubicBezTo>
                <a:cubicBezTo>
                  <a:pt x="29" y="13"/>
                  <a:pt x="19" y="16"/>
                  <a:pt x="13" y="13"/>
                </a:cubicBezTo>
                <a:cubicBezTo>
                  <a:pt x="8" y="10"/>
                  <a:pt x="4" y="4"/>
                  <a:pt x="0" y="0"/>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232" name="Freeform 24">
            <a:extLst>
              <a:ext uri="{FF2B5EF4-FFF2-40B4-BE49-F238E27FC236}">
                <a16:creationId xmlns:a16="http://schemas.microsoft.com/office/drawing/2014/main" id="{A972D999-74FA-42D6-91A4-1176DF876F12}"/>
              </a:ext>
            </a:extLst>
          </p:cNvPr>
          <p:cNvSpPr>
            <a:spLocks/>
          </p:cNvSpPr>
          <p:nvPr/>
        </p:nvSpPr>
        <p:spPr bwMode="auto">
          <a:xfrm>
            <a:off x="5962651" y="996951"/>
            <a:ext cx="142875" cy="296863"/>
          </a:xfrm>
          <a:custGeom>
            <a:avLst/>
            <a:gdLst>
              <a:gd name="T0" fmla="*/ 0 w 90"/>
              <a:gd name="T1" fmla="*/ 2147483647 h 187"/>
              <a:gd name="T2" fmla="*/ 2147483647 w 90"/>
              <a:gd name="T3" fmla="*/ 2147483647 h 187"/>
              <a:gd name="T4" fmla="*/ 2147483647 w 90"/>
              <a:gd name="T5" fmla="*/ 0 h 187"/>
              <a:gd name="T6" fmla="*/ 0 60000 65536"/>
              <a:gd name="T7" fmla="*/ 0 60000 65536"/>
              <a:gd name="T8" fmla="*/ 0 60000 65536"/>
              <a:gd name="T9" fmla="*/ 0 w 90"/>
              <a:gd name="T10" fmla="*/ 0 h 187"/>
              <a:gd name="T11" fmla="*/ 90 w 90"/>
              <a:gd name="T12" fmla="*/ 187 h 187"/>
            </a:gdLst>
            <a:ahLst/>
            <a:cxnLst>
              <a:cxn ang="T6">
                <a:pos x="T0" y="T1"/>
              </a:cxn>
              <a:cxn ang="T7">
                <a:pos x="T2" y="T3"/>
              </a:cxn>
              <a:cxn ang="T8">
                <a:pos x="T4" y="T5"/>
              </a:cxn>
            </a:cxnLst>
            <a:rect l="T9" t="T10" r="T11" b="T12"/>
            <a:pathLst>
              <a:path w="90" h="187">
                <a:moveTo>
                  <a:pt x="0" y="187"/>
                </a:moveTo>
                <a:cubicBezTo>
                  <a:pt x="16" y="135"/>
                  <a:pt x="35" y="84"/>
                  <a:pt x="52" y="32"/>
                </a:cubicBezTo>
                <a:cubicBezTo>
                  <a:pt x="57" y="18"/>
                  <a:pt x="74" y="0"/>
                  <a:pt x="90" y="0"/>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233" name="Oval 27">
            <a:extLst>
              <a:ext uri="{FF2B5EF4-FFF2-40B4-BE49-F238E27FC236}">
                <a16:creationId xmlns:a16="http://schemas.microsoft.com/office/drawing/2014/main" id="{FA58BC32-B02F-4CCD-8250-60806906221C}"/>
              </a:ext>
            </a:extLst>
          </p:cNvPr>
          <p:cNvSpPr>
            <a:spLocks noChangeArrowheads="1"/>
          </p:cNvSpPr>
          <p:nvPr/>
        </p:nvSpPr>
        <p:spPr bwMode="auto">
          <a:xfrm>
            <a:off x="4648200" y="14478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4234" name="Oval 28">
            <a:extLst>
              <a:ext uri="{FF2B5EF4-FFF2-40B4-BE49-F238E27FC236}">
                <a16:creationId xmlns:a16="http://schemas.microsoft.com/office/drawing/2014/main" id="{1A2134CB-4652-4EA2-A445-1ECDB0F06D6C}"/>
              </a:ext>
            </a:extLst>
          </p:cNvPr>
          <p:cNvSpPr>
            <a:spLocks noChangeArrowheads="1"/>
          </p:cNvSpPr>
          <p:nvPr/>
        </p:nvSpPr>
        <p:spPr bwMode="auto">
          <a:xfrm>
            <a:off x="3657600" y="28956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BLR">
            <a:extLst>
              <a:ext uri="{FF2B5EF4-FFF2-40B4-BE49-F238E27FC236}">
                <a16:creationId xmlns:a16="http://schemas.microsoft.com/office/drawing/2014/main" id="{533F4BE0-A3FB-443C-A648-A0FDB6A51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762001"/>
            <a:ext cx="76962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Oval 3">
            <a:extLst>
              <a:ext uri="{FF2B5EF4-FFF2-40B4-BE49-F238E27FC236}">
                <a16:creationId xmlns:a16="http://schemas.microsoft.com/office/drawing/2014/main" id="{80F2CA0E-9213-47EC-B332-75959574359D}"/>
              </a:ext>
            </a:extLst>
          </p:cNvPr>
          <p:cNvSpPr>
            <a:spLocks noChangeArrowheads="1"/>
          </p:cNvSpPr>
          <p:nvPr/>
        </p:nvSpPr>
        <p:spPr bwMode="auto">
          <a:xfrm>
            <a:off x="54864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5236" name="Oval 4">
            <a:extLst>
              <a:ext uri="{FF2B5EF4-FFF2-40B4-BE49-F238E27FC236}">
                <a16:creationId xmlns:a16="http://schemas.microsoft.com/office/drawing/2014/main" id="{DA9BABAD-8C53-4942-A13C-9EE0861AB489}"/>
              </a:ext>
            </a:extLst>
          </p:cNvPr>
          <p:cNvSpPr>
            <a:spLocks noChangeArrowheads="1"/>
          </p:cNvSpPr>
          <p:nvPr/>
        </p:nvSpPr>
        <p:spPr bwMode="auto">
          <a:xfrm>
            <a:off x="63246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5237" name="Oval 5">
            <a:extLst>
              <a:ext uri="{FF2B5EF4-FFF2-40B4-BE49-F238E27FC236}">
                <a16:creationId xmlns:a16="http://schemas.microsoft.com/office/drawing/2014/main" id="{01547DE9-660F-4DC2-BDAE-BD784B34EB8B}"/>
              </a:ext>
            </a:extLst>
          </p:cNvPr>
          <p:cNvSpPr>
            <a:spLocks noChangeArrowheads="1"/>
          </p:cNvSpPr>
          <p:nvPr/>
        </p:nvSpPr>
        <p:spPr bwMode="auto">
          <a:xfrm>
            <a:off x="7239000" y="36576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5238" name="Oval 6">
            <a:extLst>
              <a:ext uri="{FF2B5EF4-FFF2-40B4-BE49-F238E27FC236}">
                <a16:creationId xmlns:a16="http://schemas.microsoft.com/office/drawing/2014/main" id="{E1E8C024-E823-4615-991F-770D29230908}"/>
              </a:ext>
            </a:extLst>
          </p:cNvPr>
          <p:cNvSpPr>
            <a:spLocks noChangeArrowheads="1"/>
          </p:cNvSpPr>
          <p:nvPr/>
        </p:nvSpPr>
        <p:spPr bwMode="auto">
          <a:xfrm>
            <a:off x="4495800" y="3505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5239" name="Line 7">
            <a:extLst>
              <a:ext uri="{FF2B5EF4-FFF2-40B4-BE49-F238E27FC236}">
                <a16:creationId xmlns:a16="http://schemas.microsoft.com/office/drawing/2014/main" id="{0F072429-42F3-46B1-9820-4E90406AAE9C}"/>
              </a:ext>
            </a:extLst>
          </p:cNvPr>
          <p:cNvSpPr>
            <a:spLocks noChangeShapeType="1"/>
          </p:cNvSpPr>
          <p:nvPr/>
        </p:nvSpPr>
        <p:spPr bwMode="auto">
          <a:xfrm flipH="1">
            <a:off x="4572000" y="2133600"/>
            <a:ext cx="10668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0" name="Line 8">
            <a:extLst>
              <a:ext uri="{FF2B5EF4-FFF2-40B4-BE49-F238E27FC236}">
                <a16:creationId xmlns:a16="http://schemas.microsoft.com/office/drawing/2014/main" id="{0213848A-F604-49A1-95EA-9702D3405D56}"/>
              </a:ext>
            </a:extLst>
          </p:cNvPr>
          <p:cNvSpPr>
            <a:spLocks noChangeShapeType="1"/>
          </p:cNvSpPr>
          <p:nvPr/>
        </p:nvSpPr>
        <p:spPr bwMode="auto">
          <a:xfrm>
            <a:off x="6477000" y="2133600"/>
            <a:ext cx="9144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1" name="Freeform 9">
            <a:extLst>
              <a:ext uri="{FF2B5EF4-FFF2-40B4-BE49-F238E27FC236}">
                <a16:creationId xmlns:a16="http://schemas.microsoft.com/office/drawing/2014/main" id="{7163F76B-BD7C-4AB3-B620-07C4CB6A09DB}"/>
              </a:ext>
            </a:extLst>
          </p:cNvPr>
          <p:cNvSpPr>
            <a:spLocks/>
          </p:cNvSpPr>
          <p:nvPr/>
        </p:nvSpPr>
        <p:spPr bwMode="auto">
          <a:xfrm>
            <a:off x="3771900" y="1524000"/>
            <a:ext cx="1181100" cy="2400300"/>
          </a:xfrm>
          <a:custGeom>
            <a:avLst/>
            <a:gdLst>
              <a:gd name="T0" fmla="*/ 2147483647 w 744"/>
              <a:gd name="T1" fmla="*/ 2147483647 h 1512"/>
              <a:gd name="T2" fmla="*/ 2147483647 w 744"/>
              <a:gd name="T3" fmla="*/ 2147483647 h 1512"/>
              <a:gd name="T4" fmla="*/ 2147483647 w 744"/>
              <a:gd name="T5" fmla="*/ 2147483647 h 1512"/>
              <a:gd name="T6" fmla="*/ 2147483647 w 744"/>
              <a:gd name="T7" fmla="*/ 2147483647 h 1512"/>
              <a:gd name="T8" fmla="*/ 2147483647 w 744"/>
              <a:gd name="T9" fmla="*/ 2147483647 h 1512"/>
              <a:gd name="T10" fmla="*/ 2147483647 w 744"/>
              <a:gd name="T11" fmla="*/ 2147483647 h 1512"/>
              <a:gd name="T12" fmla="*/ 2147483647 w 744"/>
              <a:gd name="T13" fmla="*/ 2147483647 h 1512"/>
              <a:gd name="T14" fmla="*/ 2147483647 w 744"/>
              <a:gd name="T15" fmla="*/ 2147483647 h 1512"/>
              <a:gd name="T16" fmla="*/ 2147483647 w 744"/>
              <a:gd name="T17" fmla="*/ 2147483647 h 1512"/>
              <a:gd name="T18" fmla="*/ 2147483647 w 744"/>
              <a:gd name="T19" fmla="*/ 2147483647 h 1512"/>
              <a:gd name="T20" fmla="*/ 2147483647 w 744"/>
              <a:gd name="T21" fmla="*/ 2147483647 h 1512"/>
              <a:gd name="T22" fmla="*/ 2147483647 w 744"/>
              <a:gd name="T23" fmla="*/ 2147483647 h 1512"/>
              <a:gd name="T24" fmla="*/ 2147483647 w 744"/>
              <a:gd name="T25" fmla="*/ 2147483647 h 1512"/>
              <a:gd name="T26" fmla="*/ 2147483647 w 744"/>
              <a:gd name="T27" fmla="*/ 2147483647 h 1512"/>
              <a:gd name="T28" fmla="*/ 2147483647 w 744"/>
              <a:gd name="T29" fmla="*/ 2147483647 h 1512"/>
              <a:gd name="T30" fmla="*/ 2147483647 w 744"/>
              <a:gd name="T31" fmla="*/ 2147483647 h 1512"/>
              <a:gd name="T32" fmla="*/ 2147483647 w 744"/>
              <a:gd name="T33" fmla="*/ 2147483647 h 1512"/>
              <a:gd name="T34" fmla="*/ 2147483647 w 744"/>
              <a:gd name="T35" fmla="*/ 0 h 15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4"/>
              <a:gd name="T55" fmla="*/ 0 h 1512"/>
              <a:gd name="T56" fmla="*/ 744 w 744"/>
              <a:gd name="T57" fmla="*/ 1512 h 15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4" h="1512">
                <a:moveTo>
                  <a:pt x="552" y="1344"/>
                </a:moveTo>
                <a:cubicBezTo>
                  <a:pt x="504" y="1404"/>
                  <a:pt x="456" y="1464"/>
                  <a:pt x="408" y="1488"/>
                </a:cubicBezTo>
                <a:cubicBezTo>
                  <a:pt x="360" y="1512"/>
                  <a:pt x="304" y="1496"/>
                  <a:pt x="264" y="1488"/>
                </a:cubicBezTo>
                <a:cubicBezTo>
                  <a:pt x="224" y="1480"/>
                  <a:pt x="192" y="1464"/>
                  <a:pt x="168" y="1440"/>
                </a:cubicBezTo>
                <a:cubicBezTo>
                  <a:pt x="144" y="1416"/>
                  <a:pt x="136" y="1384"/>
                  <a:pt x="120" y="1344"/>
                </a:cubicBezTo>
                <a:cubicBezTo>
                  <a:pt x="104" y="1304"/>
                  <a:pt x="88" y="1240"/>
                  <a:pt x="72" y="1200"/>
                </a:cubicBezTo>
                <a:cubicBezTo>
                  <a:pt x="56" y="1160"/>
                  <a:pt x="32" y="1144"/>
                  <a:pt x="24" y="1104"/>
                </a:cubicBezTo>
                <a:cubicBezTo>
                  <a:pt x="16" y="1064"/>
                  <a:pt x="24" y="1008"/>
                  <a:pt x="24" y="960"/>
                </a:cubicBezTo>
                <a:cubicBezTo>
                  <a:pt x="24" y="912"/>
                  <a:pt x="24" y="856"/>
                  <a:pt x="24" y="816"/>
                </a:cubicBezTo>
                <a:cubicBezTo>
                  <a:pt x="24" y="776"/>
                  <a:pt x="0" y="760"/>
                  <a:pt x="24" y="720"/>
                </a:cubicBezTo>
                <a:cubicBezTo>
                  <a:pt x="48" y="680"/>
                  <a:pt x="128" y="616"/>
                  <a:pt x="168" y="576"/>
                </a:cubicBezTo>
                <a:cubicBezTo>
                  <a:pt x="208" y="536"/>
                  <a:pt x="232" y="512"/>
                  <a:pt x="264" y="480"/>
                </a:cubicBezTo>
                <a:cubicBezTo>
                  <a:pt x="296" y="448"/>
                  <a:pt x="328" y="408"/>
                  <a:pt x="360" y="384"/>
                </a:cubicBezTo>
                <a:cubicBezTo>
                  <a:pt x="392" y="360"/>
                  <a:pt x="432" y="360"/>
                  <a:pt x="456" y="336"/>
                </a:cubicBezTo>
                <a:cubicBezTo>
                  <a:pt x="480" y="312"/>
                  <a:pt x="480" y="264"/>
                  <a:pt x="504" y="240"/>
                </a:cubicBezTo>
                <a:cubicBezTo>
                  <a:pt x="528" y="216"/>
                  <a:pt x="576" y="216"/>
                  <a:pt x="600" y="192"/>
                </a:cubicBezTo>
                <a:cubicBezTo>
                  <a:pt x="624" y="168"/>
                  <a:pt x="624" y="128"/>
                  <a:pt x="648" y="96"/>
                </a:cubicBezTo>
                <a:cubicBezTo>
                  <a:pt x="672" y="64"/>
                  <a:pt x="728" y="16"/>
                  <a:pt x="744" y="0"/>
                </a:cubicBez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42" name="Line 10">
            <a:extLst>
              <a:ext uri="{FF2B5EF4-FFF2-40B4-BE49-F238E27FC236}">
                <a16:creationId xmlns:a16="http://schemas.microsoft.com/office/drawing/2014/main" id="{E0B0ED6B-B022-4291-B8C7-2F0DC192983C}"/>
              </a:ext>
            </a:extLst>
          </p:cNvPr>
          <p:cNvSpPr>
            <a:spLocks noChangeShapeType="1"/>
          </p:cNvSpPr>
          <p:nvPr/>
        </p:nvSpPr>
        <p:spPr bwMode="auto">
          <a:xfrm flipH="1" flipV="1">
            <a:off x="3733800" y="3048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3" name="Line 11">
            <a:extLst>
              <a:ext uri="{FF2B5EF4-FFF2-40B4-BE49-F238E27FC236}">
                <a16:creationId xmlns:a16="http://schemas.microsoft.com/office/drawing/2014/main" id="{2D3FFF53-1F5C-4C58-BAE9-26549C75FB1E}"/>
              </a:ext>
            </a:extLst>
          </p:cNvPr>
          <p:cNvSpPr>
            <a:spLocks noChangeShapeType="1"/>
          </p:cNvSpPr>
          <p:nvPr/>
        </p:nvSpPr>
        <p:spPr bwMode="auto">
          <a:xfrm flipH="1" flipV="1">
            <a:off x="4724400" y="1524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4" name="Line 12">
            <a:extLst>
              <a:ext uri="{FF2B5EF4-FFF2-40B4-BE49-F238E27FC236}">
                <a16:creationId xmlns:a16="http://schemas.microsoft.com/office/drawing/2014/main" id="{378FB70E-A4E2-41DD-953E-3764DA4C85A8}"/>
              </a:ext>
            </a:extLst>
          </p:cNvPr>
          <p:cNvSpPr>
            <a:spLocks noChangeShapeType="1"/>
          </p:cNvSpPr>
          <p:nvPr/>
        </p:nvSpPr>
        <p:spPr bwMode="auto">
          <a:xfrm flipV="1">
            <a:off x="7391400" y="2971800"/>
            <a:ext cx="1066800" cy="8382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5" name="Line 13">
            <a:extLst>
              <a:ext uri="{FF2B5EF4-FFF2-40B4-BE49-F238E27FC236}">
                <a16:creationId xmlns:a16="http://schemas.microsoft.com/office/drawing/2014/main" id="{3133DEA5-D4D8-47B3-A363-ADC3758C0235}"/>
              </a:ext>
            </a:extLst>
          </p:cNvPr>
          <p:cNvSpPr>
            <a:spLocks noChangeShapeType="1"/>
          </p:cNvSpPr>
          <p:nvPr/>
        </p:nvSpPr>
        <p:spPr bwMode="auto">
          <a:xfrm flipV="1">
            <a:off x="6477000" y="1600200"/>
            <a:ext cx="685800" cy="5334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6" name="Freeform 14">
            <a:extLst>
              <a:ext uri="{FF2B5EF4-FFF2-40B4-BE49-F238E27FC236}">
                <a16:creationId xmlns:a16="http://schemas.microsoft.com/office/drawing/2014/main" id="{1DE57ADC-9C7A-415B-B945-69B7D3F79764}"/>
              </a:ext>
            </a:extLst>
          </p:cNvPr>
          <p:cNvSpPr>
            <a:spLocks/>
          </p:cNvSpPr>
          <p:nvPr/>
        </p:nvSpPr>
        <p:spPr bwMode="auto">
          <a:xfrm rot="580802">
            <a:off x="5168900" y="1676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47" name="Freeform 15">
            <a:extLst>
              <a:ext uri="{FF2B5EF4-FFF2-40B4-BE49-F238E27FC236}">
                <a16:creationId xmlns:a16="http://schemas.microsoft.com/office/drawing/2014/main" id="{783ACCD6-E42C-48D5-8855-EC4A27270C98}"/>
              </a:ext>
            </a:extLst>
          </p:cNvPr>
          <p:cNvSpPr>
            <a:spLocks/>
          </p:cNvSpPr>
          <p:nvPr/>
        </p:nvSpPr>
        <p:spPr bwMode="auto">
          <a:xfrm rot="11222166">
            <a:off x="4038600" y="30480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48" name="Freeform 16">
            <a:extLst>
              <a:ext uri="{FF2B5EF4-FFF2-40B4-BE49-F238E27FC236}">
                <a16:creationId xmlns:a16="http://schemas.microsoft.com/office/drawing/2014/main" id="{A8ED18C2-3105-42E2-8BE0-CEAC04D49801}"/>
              </a:ext>
            </a:extLst>
          </p:cNvPr>
          <p:cNvSpPr>
            <a:spLocks/>
          </p:cNvSpPr>
          <p:nvPr/>
        </p:nvSpPr>
        <p:spPr bwMode="auto">
          <a:xfrm rot="580802">
            <a:off x="5473700" y="1981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49" name="Freeform 17">
            <a:extLst>
              <a:ext uri="{FF2B5EF4-FFF2-40B4-BE49-F238E27FC236}">
                <a16:creationId xmlns:a16="http://schemas.microsoft.com/office/drawing/2014/main" id="{C9561C44-7AAA-4602-B157-DFD4C49C2930}"/>
              </a:ext>
            </a:extLst>
          </p:cNvPr>
          <p:cNvSpPr>
            <a:spLocks/>
          </p:cNvSpPr>
          <p:nvPr/>
        </p:nvSpPr>
        <p:spPr bwMode="auto">
          <a:xfrm rot="11278688">
            <a:off x="5029200" y="1600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50" name="Freeform 18">
            <a:extLst>
              <a:ext uri="{FF2B5EF4-FFF2-40B4-BE49-F238E27FC236}">
                <a16:creationId xmlns:a16="http://schemas.microsoft.com/office/drawing/2014/main" id="{19C95C27-7B3D-46EA-ADED-E4597CC7529C}"/>
              </a:ext>
            </a:extLst>
          </p:cNvPr>
          <p:cNvSpPr>
            <a:spLocks/>
          </p:cNvSpPr>
          <p:nvPr/>
        </p:nvSpPr>
        <p:spPr bwMode="auto">
          <a:xfrm rot="580802">
            <a:off x="4191000" y="3200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5251" name="Line 19">
            <a:extLst>
              <a:ext uri="{FF2B5EF4-FFF2-40B4-BE49-F238E27FC236}">
                <a16:creationId xmlns:a16="http://schemas.microsoft.com/office/drawing/2014/main" id="{26213988-B989-4721-AD04-2220EC0F68A7}"/>
              </a:ext>
            </a:extLst>
          </p:cNvPr>
          <p:cNvSpPr>
            <a:spLocks noChangeShapeType="1"/>
          </p:cNvSpPr>
          <p:nvPr/>
        </p:nvSpPr>
        <p:spPr bwMode="auto">
          <a:xfrm flipV="1">
            <a:off x="3581400" y="609600"/>
            <a:ext cx="2514600" cy="373380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52" name="Line 20">
            <a:extLst>
              <a:ext uri="{FF2B5EF4-FFF2-40B4-BE49-F238E27FC236}">
                <a16:creationId xmlns:a16="http://schemas.microsoft.com/office/drawing/2014/main" id="{E6BEE1F2-C882-494D-A265-646D8E6B135F}"/>
              </a:ext>
            </a:extLst>
          </p:cNvPr>
          <p:cNvSpPr>
            <a:spLocks noChangeShapeType="1"/>
          </p:cNvSpPr>
          <p:nvPr/>
        </p:nvSpPr>
        <p:spPr bwMode="auto">
          <a:xfrm>
            <a:off x="5791200" y="533400"/>
            <a:ext cx="3048000" cy="403860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53" name="Line 21">
            <a:extLst>
              <a:ext uri="{FF2B5EF4-FFF2-40B4-BE49-F238E27FC236}">
                <a16:creationId xmlns:a16="http://schemas.microsoft.com/office/drawing/2014/main" id="{7B164912-51FA-4B80-BFCD-5E099434E6FF}"/>
              </a:ext>
            </a:extLst>
          </p:cNvPr>
          <p:cNvSpPr>
            <a:spLocks noChangeShapeType="1"/>
          </p:cNvSpPr>
          <p:nvPr/>
        </p:nvSpPr>
        <p:spPr bwMode="auto">
          <a:xfrm>
            <a:off x="2743200" y="1295400"/>
            <a:ext cx="6934200" cy="0"/>
          </a:xfrm>
          <a:prstGeom prst="line">
            <a:avLst/>
          </a:prstGeom>
          <a:noFill/>
          <a:ln w="76200">
            <a:solidFill>
              <a:srgbClr val="FF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54" name="Text Box 22">
            <a:extLst>
              <a:ext uri="{FF2B5EF4-FFF2-40B4-BE49-F238E27FC236}">
                <a16:creationId xmlns:a16="http://schemas.microsoft.com/office/drawing/2014/main" id="{7E180265-948B-4F71-8D44-9178CCF9DD72}"/>
              </a:ext>
            </a:extLst>
          </p:cNvPr>
          <p:cNvSpPr txBox="1">
            <a:spLocks noChangeArrowheads="1"/>
          </p:cNvSpPr>
          <p:nvPr/>
        </p:nvSpPr>
        <p:spPr bwMode="auto">
          <a:xfrm>
            <a:off x="7832725" y="879475"/>
            <a:ext cx="1874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Times New Roman" panose="02020603050405020304" pitchFamily="18" charset="0"/>
              </a:rPr>
              <a:t>Ear Plug Line</a:t>
            </a:r>
            <a:endParaRPr lang="en-US" altLang="en-US" sz="2400">
              <a:latin typeface="Times New Roman" panose="02020603050405020304" pitchFamily="18" charset="0"/>
            </a:endParaRPr>
          </a:p>
        </p:txBody>
      </p:sp>
      <p:sp>
        <p:nvSpPr>
          <p:cNvPr id="95255" name="Freeform 23">
            <a:extLst>
              <a:ext uri="{FF2B5EF4-FFF2-40B4-BE49-F238E27FC236}">
                <a16:creationId xmlns:a16="http://schemas.microsoft.com/office/drawing/2014/main" id="{6199E266-8D0F-4126-AFC9-F95EE11443F7}"/>
              </a:ext>
            </a:extLst>
          </p:cNvPr>
          <p:cNvSpPr>
            <a:spLocks/>
          </p:cNvSpPr>
          <p:nvPr/>
        </p:nvSpPr>
        <p:spPr bwMode="auto">
          <a:xfrm>
            <a:off x="5838826" y="1017588"/>
            <a:ext cx="123825" cy="246062"/>
          </a:xfrm>
          <a:custGeom>
            <a:avLst/>
            <a:gdLst>
              <a:gd name="T0" fmla="*/ 2147483647 w 78"/>
              <a:gd name="T1" fmla="*/ 2147483647 h 155"/>
              <a:gd name="T2" fmla="*/ 2147483647 w 78"/>
              <a:gd name="T3" fmla="*/ 2147483647 h 155"/>
              <a:gd name="T4" fmla="*/ 2147483647 w 78"/>
              <a:gd name="T5" fmla="*/ 2147483647 h 155"/>
              <a:gd name="T6" fmla="*/ 0 w 78"/>
              <a:gd name="T7" fmla="*/ 0 h 155"/>
              <a:gd name="T8" fmla="*/ 0 60000 65536"/>
              <a:gd name="T9" fmla="*/ 0 60000 65536"/>
              <a:gd name="T10" fmla="*/ 0 60000 65536"/>
              <a:gd name="T11" fmla="*/ 0 60000 65536"/>
              <a:gd name="T12" fmla="*/ 0 w 78"/>
              <a:gd name="T13" fmla="*/ 0 h 155"/>
              <a:gd name="T14" fmla="*/ 78 w 78"/>
              <a:gd name="T15" fmla="*/ 155 h 155"/>
            </a:gdLst>
            <a:ahLst/>
            <a:cxnLst>
              <a:cxn ang="T8">
                <a:pos x="T0" y="T1"/>
              </a:cxn>
              <a:cxn ang="T9">
                <a:pos x="T2" y="T3"/>
              </a:cxn>
              <a:cxn ang="T10">
                <a:pos x="T4" y="T5"/>
              </a:cxn>
              <a:cxn ang="T11">
                <a:pos x="T6" y="T7"/>
              </a:cxn>
            </a:cxnLst>
            <a:rect l="T12" t="T13" r="T14" b="T15"/>
            <a:pathLst>
              <a:path w="78" h="155">
                <a:moveTo>
                  <a:pt x="78" y="155"/>
                </a:moveTo>
                <a:cubicBezTo>
                  <a:pt x="70" y="97"/>
                  <a:pt x="64" y="68"/>
                  <a:pt x="33" y="19"/>
                </a:cubicBezTo>
                <a:cubicBezTo>
                  <a:pt x="29" y="13"/>
                  <a:pt x="19" y="16"/>
                  <a:pt x="13" y="13"/>
                </a:cubicBezTo>
                <a:cubicBezTo>
                  <a:pt x="8" y="10"/>
                  <a:pt x="4" y="4"/>
                  <a:pt x="0" y="0"/>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256" name="Freeform 24">
            <a:extLst>
              <a:ext uri="{FF2B5EF4-FFF2-40B4-BE49-F238E27FC236}">
                <a16:creationId xmlns:a16="http://schemas.microsoft.com/office/drawing/2014/main" id="{C66B08E9-09F6-47D2-8B95-7847D84789F2}"/>
              </a:ext>
            </a:extLst>
          </p:cNvPr>
          <p:cNvSpPr>
            <a:spLocks/>
          </p:cNvSpPr>
          <p:nvPr/>
        </p:nvSpPr>
        <p:spPr bwMode="auto">
          <a:xfrm>
            <a:off x="5962651" y="996951"/>
            <a:ext cx="142875" cy="296863"/>
          </a:xfrm>
          <a:custGeom>
            <a:avLst/>
            <a:gdLst>
              <a:gd name="T0" fmla="*/ 0 w 90"/>
              <a:gd name="T1" fmla="*/ 2147483647 h 187"/>
              <a:gd name="T2" fmla="*/ 2147483647 w 90"/>
              <a:gd name="T3" fmla="*/ 2147483647 h 187"/>
              <a:gd name="T4" fmla="*/ 2147483647 w 90"/>
              <a:gd name="T5" fmla="*/ 0 h 187"/>
              <a:gd name="T6" fmla="*/ 0 60000 65536"/>
              <a:gd name="T7" fmla="*/ 0 60000 65536"/>
              <a:gd name="T8" fmla="*/ 0 60000 65536"/>
              <a:gd name="T9" fmla="*/ 0 w 90"/>
              <a:gd name="T10" fmla="*/ 0 h 187"/>
              <a:gd name="T11" fmla="*/ 90 w 90"/>
              <a:gd name="T12" fmla="*/ 187 h 187"/>
            </a:gdLst>
            <a:ahLst/>
            <a:cxnLst>
              <a:cxn ang="T6">
                <a:pos x="T0" y="T1"/>
              </a:cxn>
              <a:cxn ang="T7">
                <a:pos x="T2" y="T3"/>
              </a:cxn>
              <a:cxn ang="T8">
                <a:pos x="T4" y="T5"/>
              </a:cxn>
            </a:cxnLst>
            <a:rect l="T9" t="T10" r="T11" b="T12"/>
            <a:pathLst>
              <a:path w="90" h="187">
                <a:moveTo>
                  <a:pt x="0" y="187"/>
                </a:moveTo>
                <a:cubicBezTo>
                  <a:pt x="16" y="135"/>
                  <a:pt x="35" y="84"/>
                  <a:pt x="52" y="32"/>
                </a:cubicBezTo>
                <a:cubicBezTo>
                  <a:pt x="57" y="18"/>
                  <a:pt x="74" y="0"/>
                  <a:pt x="90" y="0"/>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257" name="Oval 27">
            <a:extLst>
              <a:ext uri="{FF2B5EF4-FFF2-40B4-BE49-F238E27FC236}">
                <a16:creationId xmlns:a16="http://schemas.microsoft.com/office/drawing/2014/main" id="{4B7374E0-5AD7-43FB-BD76-C78CB972073A}"/>
              </a:ext>
            </a:extLst>
          </p:cNvPr>
          <p:cNvSpPr>
            <a:spLocks noChangeArrowheads="1"/>
          </p:cNvSpPr>
          <p:nvPr/>
        </p:nvSpPr>
        <p:spPr bwMode="auto">
          <a:xfrm>
            <a:off x="4648200" y="14478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5258" name="Oval 28">
            <a:extLst>
              <a:ext uri="{FF2B5EF4-FFF2-40B4-BE49-F238E27FC236}">
                <a16:creationId xmlns:a16="http://schemas.microsoft.com/office/drawing/2014/main" id="{B41EA80D-723B-4212-BB81-56138847C5D2}"/>
              </a:ext>
            </a:extLst>
          </p:cNvPr>
          <p:cNvSpPr>
            <a:spLocks noChangeArrowheads="1"/>
          </p:cNvSpPr>
          <p:nvPr/>
        </p:nvSpPr>
        <p:spPr bwMode="auto">
          <a:xfrm>
            <a:off x="3657600" y="28956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5259" name="Line 21">
            <a:extLst>
              <a:ext uri="{FF2B5EF4-FFF2-40B4-BE49-F238E27FC236}">
                <a16:creationId xmlns:a16="http://schemas.microsoft.com/office/drawing/2014/main" id="{036FEA98-4B73-4D7D-8F27-2D2CF0DD4A58}"/>
              </a:ext>
            </a:extLst>
          </p:cNvPr>
          <p:cNvSpPr>
            <a:spLocks noChangeShapeType="1"/>
          </p:cNvSpPr>
          <p:nvPr/>
        </p:nvSpPr>
        <p:spPr bwMode="auto">
          <a:xfrm>
            <a:off x="5938838" y="-9525"/>
            <a:ext cx="95250" cy="6477000"/>
          </a:xfrm>
          <a:prstGeom prst="line">
            <a:avLst/>
          </a:prstGeom>
          <a:noFill/>
          <a:ln w="76200">
            <a:solidFill>
              <a:srgbClr val="FF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44">
            <a:extLst>
              <a:ext uri="{FF2B5EF4-FFF2-40B4-BE49-F238E27FC236}">
                <a16:creationId xmlns:a16="http://schemas.microsoft.com/office/drawing/2014/main" id="{4F7F4400-22B5-49C9-A1FE-A72C38931DFA}"/>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981200" y="587376"/>
            <a:ext cx="8229600" cy="5491163"/>
          </a:xfrm>
        </p:spPr>
      </p:pic>
      <p:sp>
        <p:nvSpPr>
          <p:cNvPr id="96259" name="Oval 3">
            <a:extLst>
              <a:ext uri="{FF2B5EF4-FFF2-40B4-BE49-F238E27FC236}">
                <a16:creationId xmlns:a16="http://schemas.microsoft.com/office/drawing/2014/main" id="{AA79B3DE-5759-4025-AADD-E39A197BABF2}"/>
              </a:ext>
            </a:extLst>
          </p:cNvPr>
          <p:cNvSpPr>
            <a:spLocks noChangeArrowheads="1"/>
          </p:cNvSpPr>
          <p:nvPr/>
        </p:nvSpPr>
        <p:spPr bwMode="auto">
          <a:xfrm>
            <a:off x="5105400" y="25146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60" name="Oval 4">
            <a:extLst>
              <a:ext uri="{FF2B5EF4-FFF2-40B4-BE49-F238E27FC236}">
                <a16:creationId xmlns:a16="http://schemas.microsoft.com/office/drawing/2014/main" id="{E936E2A6-26CD-41BB-91CC-E541B38095AA}"/>
              </a:ext>
            </a:extLst>
          </p:cNvPr>
          <p:cNvSpPr>
            <a:spLocks noChangeArrowheads="1"/>
          </p:cNvSpPr>
          <p:nvPr/>
        </p:nvSpPr>
        <p:spPr bwMode="auto">
          <a:xfrm>
            <a:off x="4419600" y="34290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61" name="Line 5">
            <a:extLst>
              <a:ext uri="{FF2B5EF4-FFF2-40B4-BE49-F238E27FC236}">
                <a16:creationId xmlns:a16="http://schemas.microsoft.com/office/drawing/2014/main" id="{82F3497F-784D-47F6-8E6E-A46F1EEA9BAC}"/>
              </a:ext>
            </a:extLst>
          </p:cNvPr>
          <p:cNvSpPr>
            <a:spLocks noChangeShapeType="1"/>
          </p:cNvSpPr>
          <p:nvPr/>
        </p:nvSpPr>
        <p:spPr bwMode="auto">
          <a:xfrm flipH="1">
            <a:off x="4495800" y="2590800"/>
            <a:ext cx="685800" cy="9144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62" name="Freeform 6">
            <a:extLst>
              <a:ext uri="{FF2B5EF4-FFF2-40B4-BE49-F238E27FC236}">
                <a16:creationId xmlns:a16="http://schemas.microsoft.com/office/drawing/2014/main" id="{341B9A66-AB4E-4A1C-BE69-03565782ACCB}"/>
              </a:ext>
            </a:extLst>
          </p:cNvPr>
          <p:cNvSpPr>
            <a:spLocks/>
          </p:cNvSpPr>
          <p:nvPr/>
        </p:nvSpPr>
        <p:spPr bwMode="auto">
          <a:xfrm>
            <a:off x="2806700" y="3048000"/>
            <a:ext cx="1612900" cy="1092200"/>
          </a:xfrm>
          <a:custGeom>
            <a:avLst/>
            <a:gdLst>
              <a:gd name="T0" fmla="*/ 2147483647 w 1016"/>
              <a:gd name="T1" fmla="*/ 2147483647 h 688"/>
              <a:gd name="T2" fmla="*/ 2147483647 w 1016"/>
              <a:gd name="T3" fmla="*/ 2147483647 h 688"/>
              <a:gd name="T4" fmla="*/ 2147483647 w 1016"/>
              <a:gd name="T5" fmla="*/ 2147483647 h 688"/>
              <a:gd name="T6" fmla="*/ 2147483647 w 1016"/>
              <a:gd name="T7" fmla="*/ 2147483647 h 688"/>
              <a:gd name="T8" fmla="*/ 2147483647 w 1016"/>
              <a:gd name="T9" fmla="*/ 2147483647 h 688"/>
              <a:gd name="T10" fmla="*/ 2147483647 w 1016"/>
              <a:gd name="T11" fmla="*/ 2147483647 h 688"/>
              <a:gd name="T12" fmla="*/ 2147483647 w 1016"/>
              <a:gd name="T13" fmla="*/ 2147483647 h 688"/>
              <a:gd name="T14" fmla="*/ 2147483647 w 1016"/>
              <a:gd name="T15" fmla="*/ 0 h 688"/>
              <a:gd name="T16" fmla="*/ 0 60000 65536"/>
              <a:gd name="T17" fmla="*/ 0 60000 65536"/>
              <a:gd name="T18" fmla="*/ 0 60000 65536"/>
              <a:gd name="T19" fmla="*/ 0 60000 65536"/>
              <a:gd name="T20" fmla="*/ 0 60000 65536"/>
              <a:gd name="T21" fmla="*/ 0 60000 65536"/>
              <a:gd name="T22" fmla="*/ 0 60000 65536"/>
              <a:gd name="T23" fmla="*/ 0 60000 65536"/>
              <a:gd name="T24" fmla="*/ 0 w 1016"/>
              <a:gd name="T25" fmla="*/ 0 h 688"/>
              <a:gd name="T26" fmla="*/ 1016 w 1016"/>
              <a:gd name="T27" fmla="*/ 688 h 6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6" h="688">
                <a:moveTo>
                  <a:pt x="1016" y="288"/>
                </a:moveTo>
                <a:cubicBezTo>
                  <a:pt x="932" y="320"/>
                  <a:pt x="848" y="352"/>
                  <a:pt x="776" y="384"/>
                </a:cubicBezTo>
                <a:cubicBezTo>
                  <a:pt x="704" y="416"/>
                  <a:pt x="648" y="432"/>
                  <a:pt x="584" y="480"/>
                </a:cubicBezTo>
                <a:cubicBezTo>
                  <a:pt x="520" y="528"/>
                  <a:pt x="472" y="656"/>
                  <a:pt x="392" y="672"/>
                </a:cubicBezTo>
                <a:cubicBezTo>
                  <a:pt x="312" y="688"/>
                  <a:pt x="168" y="632"/>
                  <a:pt x="104" y="576"/>
                </a:cubicBezTo>
                <a:cubicBezTo>
                  <a:pt x="40" y="520"/>
                  <a:pt x="16" y="416"/>
                  <a:pt x="8" y="336"/>
                </a:cubicBezTo>
                <a:cubicBezTo>
                  <a:pt x="0" y="256"/>
                  <a:pt x="40" y="152"/>
                  <a:pt x="56" y="96"/>
                </a:cubicBezTo>
                <a:cubicBezTo>
                  <a:pt x="72" y="40"/>
                  <a:pt x="96" y="16"/>
                  <a:pt x="104" y="0"/>
                </a:cubicBezTo>
              </a:path>
            </a:pathLst>
          </a:custGeom>
          <a:noFill/>
          <a:ln w="38100" cap="flat" cmpd="sng">
            <a:solidFill>
              <a:srgbClr val="3333CC"/>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263" name="Freeform 7">
            <a:extLst>
              <a:ext uri="{FF2B5EF4-FFF2-40B4-BE49-F238E27FC236}">
                <a16:creationId xmlns:a16="http://schemas.microsoft.com/office/drawing/2014/main" id="{F926AD84-1B34-4466-A21B-531A816CAF98}"/>
              </a:ext>
            </a:extLst>
          </p:cNvPr>
          <p:cNvSpPr>
            <a:spLocks/>
          </p:cNvSpPr>
          <p:nvPr/>
        </p:nvSpPr>
        <p:spPr bwMode="auto">
          <a:xfrm>
            <a:off x="3352800" y="1968500"/>
            <a:ext cx="1752600" cy="622300"/>
          </a:xfrm>
          <a:custGeom>
            <a:avLst/>
            <a:gdLst>
              <a:gd name="T0" fmla="*/ 2147483647 w 1104"/>
              <a:gd name="T1" fmla="*/ 2147483647 h 392"/>
              <a:gd name="T2" fmla="*/ 2147483647 w 1104"/>
              <a:gd name="T3" fmla="*/ 2147483647 h 392"/>
              <a:gd name="T4" fmla="*/ 2147483647 w 1104"/>
              <a:gd name="T5" fmla="*/ 2147483647 h 392"/>
              <a:gd name="T6" fmla="*/ 2147483647 w 1104"/>
              <a:gd name="T7" fmla="*/ 2147483647 h 392"/>
              <a:gd name="T8" fmla="*/ 2147483647 w 1104"/>
              <a:gd name="T9" fmla="*/ 2147483647 h 392"/>
              <a:gd name="T10" fmla="*/ 2147483647 w 1104"/>
              <a:gd name="T11" fmla="*/ 2147483647 h 392"/>
              <a:gd name="T12" fmla="*/ 0 w 1104"/>
              <a:gd name="T13" fmla="*/ 2147483647 h 392"/>
              <a:gd name="T14" fmla="*/ 0 60000 65536"/>
              <a:gd name="T15" fmla="*/ 0 60000 65536"/>
              <a:gd name="T16" fmla="*/ 0 60000 65536"/>
              <a:gd name="T17" fmla="*/ 0 60000 65536"/>
              <a:gd name="T18" fmla="*/ 0 60000 65536"/>
              <a:gd name="T19" fmla="*/ 0 60000 65536"/>
              <a:gd name="T20" fmla="*/ 0 60000 65536"/>
              <a:gd name="T21" fmla="*/ 0 w 1104"/>
              <a:gd name="T22" fmla="*/ 0 h 392"/>
              <a:gd name="T23" fmla="*/ 1104 w 1104"/>
              <a:gd name="T24" fmla="*/ 392 h 3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4" h="392">
                <a:moveTo>
                  <a:pt x="1104" y="344"/>
                </a:moveTo>
                <a:cubicBezTo>
                  <a:pt x="1044" y="296"/>
                  <a:pt x="984" y="248"/>
                  <a:pt x="912" y="200"/>
                </a:cubicBezTo>
                <a:cubicBezTo>
                  <a:pt x="840" y="152"/>
                  <a:pt x="744" y="88"/>
                  <a:pt x="672" y="56"/>
                </a:cubicBezTo>
                <a:cubicBezTo>
                  <a:pt x="600" y="24"/>
                  <a:pt x="552" y="0"/>
                  <a:pt x="480" y="8"/>
                </a:cubicBezTo>
                <a:cubicBezTo>
                  <a:pt x="408" y="16"/>
                  <a:pt x="296" y="56"/>
                  <a:pt x="240" y="104"/>
                </a:cubicBezTo>
                <a:cubicBezTo>
                  <a:pt x="184" y="152"/>
                  <a:pt x="184" y="248"/>
                  <a:pt x="144" y="296"/>
                </a:cubicBezTo>
                <a:cubicBezTo>
                  <a:pt x="104" y="344"/>
                  <a:pt x="24" y="376"/>
                  <a:pt x="0" y="392"/>
                </a:cubicBezTo>
              </a:path>
            </a:pathLst>
          </a:custGeom>
          <a:noFill/>
          <a:ln w="38100" cap="flat" cmpd="sng">
            <a:solidFill>
              <a:srgbClr val="3333CC"/>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264" name="Freeform 8">
            <a:extLst>
              <a:ext uri="{FF2B5EF4-FFF2-40B4-BE49-F238E27FC236}">
                <a16:creationId xmlns:a16="http://schemas.microsoft.com/office/drawing/2014/main" id="{55DD6961-154B-4F51-8D82-D60F0BC4DBAD}"/>
              </a:ext>
            </a:extLst>
          </p:cNvPr>
          <p:cNvSpPr>
            <a:spLocks/>
          </p:cNvSpPr>
          <p:nvPr/>
        </p:nvSpPr>
        <p:spPr bwMode="auto">
          <a:xfrm>
            <a:off x="2971800" y="2590800"/>
            <a:ext cx="381000" cy="533400"/>
          </a:xfrm>
          <a:custGeom>
            <a:avLst/>
            <a:gdLst>
              <a:gd name="T0" fmla="*/ 2147483647 w 240"/>
              <a:gd name="T1" fmla="*/ 0 h 336"/>
              <a:gd name="T2" fmla="*/ 2147483647 w 240"/>
              <a:gd name="T3" fmla="*/ 2147483647 h 336"/>
              <a:gd name="T4" fmla="*/ 2147483647 w 240"/>
              <a:gd name="T5" fmla="*/ 2147483647 h 336"/>
              <a:gd name="T6" fmla="*/ 0 w 240"/>
              <a:gd name="T7" fmla="*/ 2147483647 h 336"/>
              <a:gd name="T8" fmla="*/ 0 60000 65536"/>
              <a:gd name="T9" fmla="*/ 0 60000 65536"/>
              <a:gd name="T10" fmla="*/ 0 60000 65536"/>
              <a:gd name="T11" fmla="*/ 0 60000 65536"/>
              <a:gd name="T12" fmla="*/ 0 w 240"/>
              <a:gd name="T13" fmla="*/ 0 h 336"/>
              <a:gd name="T14" fmla="*/ 240 w 240"/>
              <a:gd name="T15" fmla="*/ 336 h 336"/>
            </a:gdLst>
            <a:ahLst/>
            <a:cxnLst>
              <a:cxn ang="T8">
                <a:pos x="T0" y="T1"/>
              </a:cxn>
              <a:cxn ang="T9">
                <a:pos x="T2" y="T3"/>
              </a:cxn>
              <a:cxn ang="T10">
                <a:pos x="T4" y="T5"/>
              </a:cxn>
              <a:cxn ang="T11">
                <a:pos x="T6" y="T7"/>
              </a:cxn>
            </a:cxnLst>
            <a:rect l="T12" t="T13" r="T14" b="T15"/>
            <a:pathLst>
              <a:path w="240" h="336">
                <a:moveTo>
                  <a:pt x="240" y="0"/>
                </a:moveTo>
                <a:cubicBezTo>
                  <a:pt x="184" y="32"/>
                  <a:pt x="128" y="64"/>
                  <a:pt x="96" y="96"/>
                </a:cubicBezTo>
                <a:cubicBezTo>
                  <a:pt x="64" y="128"/>
                  <a:pt x="64" y="152"/>
                  <a:pt x="48" y="192"/>
                </a:cubicBezTo>
                <a:cubicBezTo>
                  <a:pt x="32" y="232"/>
                  <a:pt x="8" y="312"/>
                  <a:pt x="0" y="336"/>
                </a:cubicBezTo>
              </a:path>
            </a:pathLst>
          </a:custGeom>
          <a:noFill/>
          <a:ln w="38100" cap="flat" cmpd="sng">
            <a:solidFill>
              <a:srgbClr val="FF33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265" name="Line 9">
            <a:extLst>
              <a:ext uri="{FF2B5EF4-FFF2-40B4-BE49-F238E27FC236}">
                <a16:creationId xmlns:a16="http://schemas.microsoft.com/office/drawing/2014/main" id="{2F110618-FE37-4DD8-80D9-87F21A96226A}"/>
              </a:ext>
            </a:extLst>
          </p:cNvPr>
          <p:cNvSpPr>
            <a:spLocks noChangeShapeType="1"/>
          </p:cNvSpPr>
          <p:nvPr/>
        </p:nvSpPr>
        <p:spPr bwMode="auto">
          <a:xfrm flipH="1" flipV="1">
            <a:off x="4267200" y="1981200"/>
            <a:ext cx="914400" cy="609600"/>
          </a:xfrm>
          <a:prstGeom prst="line">
            <a:avLst/>
          </a:prstGeom>
          <a:noFill/>
          <a:ln w="38100">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66" name="Oval 10">
            <a:extLst>
              <a:ext uri="{FF2B5EF4-FFF2-40B4-BE49-F238E27FC236}">
                <a16:creationId xmlns:a16="http://schemas.microsoft.com/office/drawing/2014/main" id="{EF6628BB-E1BF-44A5-AAE4-BF9DE27AB439}"/>
              </a:ext>
            </a:extLst>
          </p:cNvPr>
          <p:cNvSpPr>
            <a:spLocks noChangeArrowheads="1"/>
          </p:cNvSpPr>
          <p:nvPr/>
        </p:nvSpPr>
        <p:spPr bwMode="auto">
          <a:xfrm>
            <a:off x="4191000" y="19050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67" name="Line 11">
            <a:extLst>
              <a:ext uri="{FF2B5EF4-FFF2-40B4-BE49-F238E27FC236}">
                <a16:creationId xmlns:a16="http://schemas.microsoft.com/office/drawing/2014/main" id="{2A1262AC-C1ED-49E9-848A-EF56C9EEDC61}"/>
              </a:ext>
            </a:extLst>
          </p:cNvPr>
          <p:cNvSpPr>
            <a:spLocks noChangeShapeType="1"/>
          </p:cNvSpPr>
          <p:nvPr/>
        </p:nvSpPr>
        <p:spPr bwMode="auto">
          <a:xfrm flipH="1" flipV="1">
            <a:off x="3352800" y="2590800"/>
            <a:ext cx="1143000" cy="914400"/>
          </a:xfrm>
          <a:prstGeom prst="line">
            <a:avLst/>
          </a:prstGeom>
          <a:noFill/>
          <a:ln w="38100">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68" name="Oval 12">
            <a:extLst>
              <a:ext uri="{FF2B5EF4-FFF2-40B4-BE49-F238E27FC236}">
                <a16:creationId xmlns:a16="http://schemas.microsoft.com/office/drawing/2014/main" id="{7FCBFFC6-8838-47A0-8E97-EC650C6994A8}"/>
              </a:ext>
            </a:extLst>
          </p:cNvPr>
          <p:cNvSpPr>
            <a:spLocks noChangeArrowheads="1"/>
          </p:cNvSpPr>
          <p:nvPr/>
        </p:nvSpPr>
        <p:spPr bwMode="auto">
          <a:xfrm>
            <a:off x="3276600" y="25146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69" name="Line 13">
            <a:extLst>
              <a:ext uri="{FF2B5EF4-FFF2-40B4-BE49-F238E27FC236}">
                <a16:creationId xmlns:a16="http://schemas.microsoft.com/office/drawing/2014/main" id="{D095F428-7BC4-4C02-B18C-B82AA4DE5597}"/>
              </a:ext>
            </a:extLst>
          </p:cNvPr>
          <p:cNvSpPr>
            <a:spLocks noChangeShapeType="1"/>
          </p:cNvSpPr>
          <p:nvPr/>
        </p:nvSpPr>
        <p:spPr bwMode="auto">
          <a:xfrm flipH="1">
            <a:off x="3810000" y="2895600"/>
            <a:ext cx="228600" cy="3048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70" name="Line 14">
            <a:extLst>
              <a:ext uri="{FF2B5EF4-FFF2-40B4-BE49-F238E27FC236}">
                <a16:creationId xmlns:a16="http://schemas.microsoft.com/office/drawing/2014/main" id="{0DC7A8FE-478D-49C8-8339-9742A1E864C3}"/>
              </a:ext>
            </a:extLst>
          </p:cNvPr>
          <p:cNvSpPr>
            <a:spLocks noChangeShapeType="1"/>
          </p:cNvSpPr>
          <p:nvPr/>
        </p:nvSpPr>
        <p:spPr bwMode="auto">
          <a:xfrm flipV="1">
            <a:off x="4572000" y="2133600"/>
            <a:ext cx="228600" cy="3048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71" name="Line 15">
            <a:extLst>
              <a:ext uri="{FF2B5EF4-FFF2-40B4-BE49-F238E27FC236}">
                <a16:creationId xmlns:a16="http://schemas.microsoft.com/office/drawing/2014/main" id="{1ED890FF-7C25-4D49-BEE6-1F2CA8A428E1}"/>
              </a:ext>
            </a:extLst>
          </p:cNvPr>
          <p:cNvSpPr>
            <a:spLocks noChangeShapeType="1"/>
          </p:cNvSpPr>
          <p:nvPr/>
        </p:nvSpPr>
        <p:spPr bwMode="auto">
          <a:xfrm flipV="1">
            <a:off x="2133600" y="685800"/>
            <a:ext cx="4038600" cy="42672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72" name="Oval 16">
            <a:extLst>
              <a:ext uri="{FF2B5EF4-FFF2-40B4-BE49-F238E27FC236}">
                <a16:creationId xmlns:a16="http://schemas.microsoft.com/office/drawing/2014/main" id="{50B4D991-3776-4801-B9DF-A7C43980D194}"/>
              </a:ext>
            </a:extLst>
          </p:cNvPr>
          <p:cNvSpPr>
            <a:spLocks noChangeArrowheads="1"/>
          </p:cNvSpPr>
          <p:nvPr/>
        </p:nvSpPr>
        <p:spPr bwMode="auto">
          <a:xfrm>
            <a:off x="7086600" y="22860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73" name="Oval 17">
            <a:extLst>
              <a:ext uri="{FF2B5EF4-FFF2-40B4-BE49-F238E27FC236}">
                <a16:creationId xmlns:a16="http://schemas.microsoft.com/office/drawing/2014/main" id="{6D7E4213-73C8-4BD8-B154-37E0B31EE593}"/>
              </a:ext>
            </a:extLst>
          </p:cNvPr>
          <p:cNvSpPr>
            <a:spLocks noChangeArrowheads="1"/>
          </p:cNvSpPr>
          <p:nvPr/>
        </p:nvSpPr>
        <p:spPr bwMode="auto">
          <a:xfrm>
            <a:off x="7924800" y="32004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74" name="Line 18">
            <a:extLst>
              <a:ext uri="{FF2B5EF4-FFF2-40B4-BE49-F238E27FC236}">
                <a16:creationId xmlns:a16="http://schemas.microsoft.com/office/drawing/2014/main" id="{1CCDC066-3311-45FE-BFC8-8CADE3D316CD}"/>
              </a:ext>
            </a:extLst>
          </p:cNvPr>
          <p:cNvSpPr>
            <a:spLocks noChangeShapeType="1"/>
          </p:cNvSpPr>
          <p:nvPr/>
        </p:nvSpPr>
        <p:spPr bwMode="auto">
          <a:xfrm>
            <a:off x="7162800" y="2362200"/>
            <a:ext cx="838200" cy="9144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75" name="Freeform 19">
            <a:extLst>
              <a:ext uri="{FF2B5EF4-FFF2-40B4-BE49-F238E27FC236}">
                <a16:creationId xmlns:a16="http://schemas.microsoft.com/office/drawing/2014/main" id="{2FF94614-9FBB-428E-BC90-11B359064C35}"/>
              </a:ext>
            </a:extLst>
          </p:cNvPr>
          <p:cNvSpPr>
            <a:spLocks/>
          </p:cNvSpPr>
          <p:nvPr/>
        </p:nvSpPr>
        <p:spPr bwMode="auto">
          <a:xfrm>
            <a:off x="8077200" y="2819400"/>
            <a:ext cx="1270000" cy="863600"/>
          </a:xfrm>
          <a:custGeom>
            <a:avLst/>
            <a:gdLst>
              <a:gd name="T0" fmla="*/ 0 w 800"/>
              <a:gd name="T1" fmla="*/ 2147483647 h 544"/>
              <a:gd name="T2" fmla="*/ 2147483647 w 800"/>
              <a:gd name="T3" fmla="*/ 2147483647 h 544"/>
              <a:gd name="T4" fmla="*/ 2147483647 w 800"/>
              <a:gd name="T5" fmla="*/ 2147483647 h 544"/>
              <a:gd name="T6" fmla="*/ 2147483647 w 800"/>
              <a:gd name="T7" fmla="*/ 2147483647 h 544"/>
              <a:gd name="T8" fmla="*/ 2147483647 w 800"/>
              <a:gd name="T9" fmla="*/ 0 h 544"/>
              <a:gd name="T10" fmla="*/ 0 60000 65536"/>
              <a:gd name="T11" fmla="*/ 0 60000 65536"/>
              <a:gd name="T12" fmla="*/ 0 60000 65536"/>
              <a:gd name="T13" fmla="*/ 0 60000 65536"/>
              <a:gd name="T14" fmla="*/ 0 60000 65536"/>
              <a:gd name="T15" fmla="*/ 0 w 800"/>
              <a:gd name="T16" fmla="*/ 0 h 544"/>
              <a:gd name="T17" fmla="*/ 800 w 800"/>
              <a:gd name="T18" fmla="*/ 544 h 544"/>
            </a:gdLst>
            <a:ahLst/>
            <a:cxnLst>
              <a:cxn ang="T10">
                <a:pos x="T0" y="T1"/>
              </a:cxn>
              <a:cxn ang="T11">
                <a:pos x="T2" y="T3"/>
              </a:cxn>
              <a:cxn ang="T12">
                <a:pos x="T4" y="T5"/>
              </a:cxn>
              <a:cxn ang="T13">
                <a:pos x="T6" y="T7"/>
              </a:cxn>
              <a:cxn ang="T14">
                <a:pos x="T8" y="T9"/>
              </a:cxn>
            </a:cxnLst>
            <a:rect l="T15" t="T16" r="T17" b="T18"/>
            <a:pathLst>
              <a:path w="800" h="544">
                <a:moveTo>
                  <a:pt x="0" y="288"/>
                </a:moveTo>
                <a:cubicBezTo>
                  <a:pt x="120" y="368"/>
                  <a:pt x="240" y="448"/>
                  <a:pt x="336" y="480"/>
                </a:cubicBezTo>
                <a:cubicBezTo>
                  <a:pt x="432" y="512"/>
                  <a:pt x="504" y="544"/>
                  <a:pt x="576" y="480"/>
                </a:cubicBezTo>
                <a:cubicBezTo>
                  <a:pt x="648" y="416"/>
                  <a:pt x="736" y="176"/>
                  <a:pt x="768" y="96"/>
                </a:cubicBezTo>
                <a:cubicBezTo>
                  <a:pt x="800" y="16"/>
                  <a:pt x="768" y="16"/>
                  <a:pt x="768" y="0"/>
                </a:cubicBezTo>
              </a:path>
            </a:pathLst>
          </a:custGeom>
          <a:noFill/>
          <a:ln w="38100" cap="flat" cmpd="sng">
            <a:solidFill>
              <a:srgbClr val="3333CC"/>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276" name="Freeform 20">
            <a:extLst>
              <a:ext uri="{FF2B5EF4-FFF2-40B4-BE49-F238E27FC236}">
                <a16:creationId xmlns:a16="http://schemas.microsoft.com/office/drawing/2014/main" id="{9730C80C-59E7-4192-A602-420B9FCAEDEE}"/>
              </a:ext>
            </a:extLst>
          </p:cNvPr>
          <p:cNvSpPr>
            <a:spLocks/>
          </p:cNvSpPr>
          <p:nvPr/>
        </p:nvSpPr>
        <p:spPr bwMode="auto">
          <a:xfrm>
            <a:off x="7543800" y="1676400"/>
            <a:ext cx="1524000" cy="533400"/>
          </a:xfrm>
          <a:custGeom>
            <a:avLst/>
            <a:gdLst>
              <a:gd name="T0" fmla="*/ 0 w 960"/>
              <a:gd name="T1" fmla="*/ 2147483647 h 336"/>
              <a:gd name="T2" fmla="*/ 2147483647 w 960"/>
              <a:gd name="T3" fmla="*/ 0 h 336"/>
              <a:gd name="T4" fmla="*/ 2147483647 w 960"/>
              <a:gd name="T5" fmla="*/ 2147483647 h 336"/>
              <a:gd name="T6" fmla="*/ 2147483647 w 960"/>
              <a:gd name="T7" fmla="*/ 2147483647 h 336"/>
              <a:gd name="T8" fmla="*/ 0 60000 65536"/>
              <a:gd name="T9" fmla="*/ 0 60000 65536"/>
              <a:gd name="T10" fmla="*/ 0 60000 65536"/>
              <a:gd name="T11" fmla="*/ 0 60000 65536"/>
              <a:gd name="T12" fmla="*/ 0 w 960"/>
              <a:gd name="T13" fmla="*/ 0 h 336"/>
              <a:gd name="T14" fmla="*/ 960 w 960"/>
              <a:gd name="T15" fmla="*/ 336 h 336"/>
            </a:gdLst>
            <a:ahLst/>
            <a:cxnLst>
              <a:cxn ang="T8">
                <a:pos x="T0" y="T1"/>
              </a:cxn>
              <a:cxn ang="T9">
                <a:pos x="T2" y="T3"/>
              </a:cxn>
              <a:cxn ang="T10">
                <a:pos x="T4" y="T5"/>
              </a:cxn>
              <a:cxn ang="T11">
                <a:pos x="T6" y="T7"/>
              </a:cxn>
            </a:cxnLst>
            <a:rect l="T12" t="T13" r="T14" b="T15"/>
            <a:pathLst>
              <a:path w="960" h="336">
                <a:moveTo>
                  <a:pt x="0" y="96"/>
                </a:moveTo>
                <a:cubicBezTo>
                  <a:pt x="132" y="48"/>
                  <a:pt x="264" y="0"/>
                  <a:pt x="384" y="0"/>
                </a:cubicBezTo>
                <a:cubicBezTo>
                  <a:pt x="504" y="0"/>
                  <a:pt x="624" y="40"/>
                  <a:pt x="720" y="96"/>
                </a:cubicBezTo>
                <a:cubicBezTo>
                  <a:pt x="816" y="152"/>
                  <a:pt x="920" y="296"/>
                  <a:pt x="960" y="336"/>
                </a:cubicBezTo>
              </a:path>
            </a:pathLst>
          </a:custGeom>
          <a:noFill/>
          <a:ln w="38100" cap="flat" cmpd="sng">
            <a:solidFill>
              <a:srgbClr val="3333CC"/>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277" name="Freeform 21">
            <a:extLst>
              <a:ext uri="{FF2B5EF4-FFF2-40B4-BE49-F238E27FC236}">
                <a16:creationId xmlns:a16="http://schemas.microsoft.com/office/drawing/2014/main" id="{D6831344-5189-40B6-B70C-271208423570}"/>
              </a:ext>
            </a:extLst>
          </p:cNvPr>
          <p:cNvSpPr>
            <a:spLocks/>
          </p:cNvSpPr>
          <p:nvPr/>
        </p:nvSpPr>
        <p:spPr bwMode="auto">
          <a:xfrm>
            <a:off x="9067800" y="2209800"/>
            <a:ext cx="228600" cy="609600"/>
          </a:xfrm>
          <a:custGeom>
            <a:avLst/>
            <a:gdLst>
              <a:gd name="T0" fmla="*/ 0 w 144"/>
              <a:gd name="T1" fmla="*/ 0 h 384"/>
              <a:gd name="T2" fmla="*/ 2147483647 w 144"/>
              <a:gd name="T3" fmla="*/ 2147483647 h 384"/>
              <a:gd name="T4" fmla="*/ 2147483647 w 144"/>
              <a:gd name="T5" fmla="*/ 2147483647 h 384"/>
              <a:gd name="T6" fmla="*/ 0 60000 65536"/>
              <a:gd name="T7" fmla="*/ 0 60000 65536"/>
              <a:gd name="T8" fmla="*/ 0 60000 65536"/>
              <a:gd name="T9" fmla="*/ 0 w 144"/>
              <a:gd name="T10" fmla="*/ 0 h 384"/>
              <a:gd name="T11" fmla="*/ 144 w 144"/>
              <a:gd name="T12" fmla="*/ 384 h 384"/>
            </a:gdLst>
            <a:ahLst/>
            <a:cxnLst>
              <a:cxn ang="T6">
                <a:pos x="T0" y="T1"/>
              </a:cxn>
              <a:cxn ang="T7">
                <a:pos x="T2" y="T3"/>
              </a:cxn>
              <a:cxn ang="T8">
                <a:pos x="T4" y="T5"/>
              </a:cxn>
            </a:cxnLst>
            <a:rect l="T9" t="T10" r="T11" b="T12"/>
            <a:pathLst>
              <a:path w="144" h="384">
                <a:moveTo>
                  <a:pt x="0" y="0"/>
                </a:moveTo>
                <a:cubicBezTo>
                  <a:pt x="36" y="64"/>
                  <a:pt x="72" y="128"/>
                  <a:pt x="96" y="192"/>
                </a:cubicBezTo>
                <a:cubicBezTo>
                  <a:pt x="120" y="256"/>
                  <a:pt x="136" y="352"/>
                  <a:pt x="144" y="384"/>
                </a:cubicBezTo>
              </a:path>
            </a:pathLst>
          </a:custGeom>
          <a:noFill/>
          <a:ln w="38100" cap="flat" cmpd="sng">
            <a:solidFill>
              <a:srgbClr val="FF33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278" name="Line 22">
            <a:extLst>
              <a:ext uri="{FF2B5EF4-FFF2-40B4-BE49-F238E27FC236}">
                <a16:creationId xmlns:a16="http://schemas.microsoft.com/office/drawing/2014/main" id="{480B48A8-5709-4BE9-AFB2-B63A62280779}"/>
              </a:ext>
            </a:extLst>
          </p:cNvPr>
          <p:cNvSpPr>
            <a:spLocks noChangeShapeType="1"/>
          </p:cNvSpPr>
          <p:nvPr/>
        </p:nvSpPr>
        <p:spPr bwMode="auto">
          <a:xfrm flipV="1">
            <a:off x="7162800" y="1676400"/>
            <a:ext cx="838200" cy="6858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79" name="Line 23">
            <a:extLst>
              <a:ext uri="{FF2B5EF4-FFF2-40B4-BE49-F238E27FC236}">
                <a16:creationId xmlns:a16="http://schemas.microsoft.com/office/drawing/2014/main" id="{2BCA8010-F16E-4DC3-A849-E760F66B8D4A}"/>
              </a:ext>
            </a:extLst>
          </p:cNvPr>
          <p:cNvSpPr>
            <a:spLocks noChangeShapeType="1"/>
          </p:cNvSpPr>
          <p:nvPr/>
        </p:nvSpPr>
        <p:spPr bwMode="auto">
          <a:xfrm flipV="1">
            <a:off x="8001000" y="2286000"/>
            <a:ext cx="1143000" cy="9906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80" name="Oval 24">
            <a:extLst>
              <a:ext uri="{FF2B5EF4-FFF2-40B4-BE49-F238E27FC236}">
                <a16:creationId xmlns:a16="http://schemas.microsoft.com/office/drawing/2014/main" id="{610DC52A-23F3-41B6-AD98-F04D946E3418}"/>
              </a:ext>
            </a:extLst>
          </p:cNvPr>
          <p:cNvSpPr>
            <a:spLocks noChangeArrowheads="1"/>
          </p:cNvSpPr>
          <p:nvPr/>
        </p:nvSpPr>
        <p:spPr bwMode="auto">
          <a:xfrm>
            <a:off x="9067800" y="22098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1" name="Oval 25">
            <a:extLst>
              <a:ext uri="{FF2B5EF4-FFF2-40B4-BE49-F238E27FC236}">
                <a16:creationId xmlns:a16="http://schemas.microsoft.com/office/drawing/2014/main" id="{055908F2-D8A5-4D68-A2C8-E246D0A6C81D}"/>
              </a:ext>
            </a:extLst>
          </p:cNvPr>
          <p:cNvSpPr>
            <a:spLocks noChangeArrowheads="1"/>
          </p:cNvSpPr>
          <p:nvPr/>
        </p:nvSpPr>
        <p:spPr bwMode="auto">
          <a:xfrm>
            <a:off x="7924800" y="16002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6282" name="Line 26">
            <a:extLst>
              <a:ext uri="{FF2B5EF4-FFF2-40B4-BE49-F238E27FC236}">
                <a16:creationId xmlns:a16="http://schemas.microsoft.com/office/drawing/2014/main" id="{494D2DF3-3CBC-4BBF-A439-9A6BF5BE8672}"/>
              </a:ext>
            </a:extLst>
          </p:cNvPr>
          <p:cNvSpPr>
            <a:spLocks noChangeShapeType="1"/>
          </p:cNvSpPr>
          <p:nvPr/>
        </p:nvSpPr>
        <p:spPr bwMode="auto">
          <a:xfrm flipH="1" flipV="1">
            <a:off x="8458200" y="2667000"/>
            <a:ext cx="228600" cy="22860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83" name="Line 27">
            <a:extLst>
              <a:ext uri="{FF2B5EF4-FFF2-40B4-BE49-F238E27FC236}">
                <a16:creationId xmlns:a16="http://schemas.microsoft.com/office/drawing/2014/main" id="{15B6C936-141F-4D87-BB62-6D457FDE9F38}"/>
              </a:ext>
            </a:extLst>
          </p:cNvPr>
          <p:cNvSpPr>
            <a:spLocks noChangeShapeType="1"/>
          </p:cNvSpPr>
          <p:nvPr/>
        </p:nvSpPr>
        <p:spPr bwMode="auto">
          <a:xfrm flipH="1" flipV="1">
            <a:off x="7467600" y="1828800"/>
            <a:ext cx="304800" cy="30480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84" name="Line 28">
            <a:extLst>
              <a:ext uri="{FF2B5EF4-FFF2-40B4-BE49-F238E27FC236}">
                <a16:creationId xmlns:a16="http://schemas.microsoft.com/office/drawing/2014/main" id="{6542AEF6-9048-46E4-A42E-4A1108EFEED1}"/>
              </a:ext>
            </a:extLst>
          </p:cNvPr>
          <p:cNvSpPr>
            <a:spLocks noChangeShapeType="1"/>
          </p:cNvSpPr>
          <p:nvPr/>
        </p:nvSpPr>
        <p:spPr bwMode="auto">
          <a:xfrm flipH="1" flipV="1">
            <a:off x="6096000" y="685800"/>
            <a:ext cx="3886200" cy="32766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85" name="Line 29">
            <a:extLst>
              <a:ext uri="{FF2B5EF4-FFF2-40B4-BE49-F238E27FC236}">
                <a16:creationId xmlns:a16="http://schemas.microsoft.com/office/drawing/2014/main" id="{25B7D356-33F8-4FEC-A7A8-7B4E39818154}"/>
              </a:ext>
            </a:extLst>
          </p:cNvPr>
          <p:cNvSpPr>
            <a:spLocks noChangeShapeType="1"/>
          </p:cNvSpPr>
          <p:nvPr/>
        </p:nvSpPr>
        <p:spPr bwMode="auto">
          <a:xfrm flipH="1">
            <a:off x="2133600" y="1371600"/>
            <a:ext cx="7924800" cy="76200"/>
          </a:xfrm>
          <a:prstGeom prst="line">
            <a:avLst/>
          </a:prstGeom>
          <a:noFill/>
          <a:ln w="57150">
            <a:solidFill>
              <a:srgbClr val="CCE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86" name="Text Box 30">
            <a:extLst>
              <a:ext uri="{FF2B5EF4-FFF2-40B4-BE49-F238E27FC236}">
                <a16:creationId xmlns:a16="http://schemas.microsoft.com/office/drawing/2014/main" id="{65D7FA56-BB33-4663-9140-9A8D85C54F13}"/>
              </a:ext>
            </a:extLst>
          </p:cNvPr>
          <p:cNvSpPr txBox="1">
            <a:spLocks noChangeArrowheads="1"/>
          </p:cNvSpPr>
          <p:nvPr/>
        </p:nvSpPr>
        <p:spPr bwMode="auto">
          <a:xfrm>
            <a:off x="6705600" y="762000"/>
            <a:ext cx="3429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latin typeface="Tahoma" panose="020B0604030504040204" pitchFamily="34" charset="0"/>
              </a:rPr>
              <a:t>EAR PLUG LINE</a:t>
            </a:r>
          </a:p>
        </p:txBody>
      </p:sp>
      <p:sp>
        <p:nvSpPr>
          <p:cNvPr id="96287" name="Line 32">
            <a:extLst>
              <a:ext uri="{FF2B5EF4-FFF2-40B4-BE49-F238E27FC236}">
                <a16:creationId xmlns:a16="http://schemas.microsoft.com/office/drawing/2014/main" id="{EE945B16-D372-427B-880F-250256E51B44}"/>
              </a:ext>
            </a:extLst>
          </p:cNvPr>
          <p:cNvSpPr>
            <a:spLocks noChangeShapeType="1"/>
          </p:cNvSpPr>
          <p:nvPr/>
        </p:nvSpPr>
        <p:spPr bwMode="auto">
          <a:xfrm>
            <a:off x="6096000" y="1143000"/>
            <a:ext cx="304800"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88" name="Line 33">
            <a:extLst>
              <a:ext uri="{FF2B5EF4-FFF2-40B4-BE49-F238E27FC236}">
                <a16:creationId xmlns:a16="http://schemas.microsoft.com/office/drawing/2014/main" id="{C5C6C1D5-15B2-4988-A57A-616F0531E1C6}"/>
              </a:ext>
            </a:extLst>
          </p:cNvPr>
          <p:cNvSpPr>
            <a:spLocks noChangeShapeType="1"/>
          </p:cNvSpPr>
          <p:nvPr/>
        </p:nvSpPr>
        <p:spPr bwMode="auto">
          <a:xfrm>
            <a:off x="6400800" y="1143000"/>
            <a:ext cx="0" cy="22860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289" name="Line 26">
            <a:extLst>
              <a:ext uri="{FF2B5EF4-FFF2-40B4-BE49-F238E27FC236}">
                <a16:creationId xmlns:a16="http://schemas.microsoft.com/office/drawing/2014/main" id="{26C26628-ED54-480C-AF04-B723DBC7AF28}"/>
              </a:ext>
            </a:extLst>
          </p:cNvPr>
          <p:cNvSpPr>
            <a:spLocks noChangeShapeType="1"/>
          </p:cNvSpPr>
          <p:nvPr/>
        </p:nvSpPr>
        <p:spPr bwMode="auto">
          <a:xfrm flipH="1">
            <a:off x="6096000" y="457200"/>
            <a:ext cx="38100" cy="5638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blinds/>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DeKoyerBP2">
            <a:extLst>
              <a:ext uri="{FF2B5EF4-FFF2-40B4-BE49-F238E27FC236}">
                <a16:creationId xmlns:a16="http://schemas.microsoft.com/office/drawing/2014/main" id="{5EC086F7-4C9F-4233-A1B9-FC29B03FE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
            <a:ext cx="5283200" cy="64897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97283" name="Oval 3">
            <a:extLst>
              <a:ext uri="{FF2B5EF4-FFF2-40B4-BE49-F238E27FC236}">
                <a16:creationId xmlns:a16="http://schemas.microsoft.com/office/drawing/2014/main" id="{4FC754A3-6317-4091-8D23-8AD416F6E781}"/>
              </a:ext>
            </a:extLst>
          </p:cNvPr>
          <p:cNvSpPr>
            <a:spLocks noChangeArrowheads="1"/>
          </p:cNvSpPr>
          <p:nvPr/>
        </p:nvSpPr>
        <p:spPr bwMode="auto">
          <a:xfrm>
            <a:off x="6096000" y="4572000"/>
            <a:ext cx="76200" cy="76200"/>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97284" name="Oval 4">
            <a:extLst>
              <a:ext uri="{FF2B5EF4-FFF2-40B4-BE49-F238E27FC236}">
                <a16:creationId xmlns:a16="http://schemas.microsoft.com/office/drawing/2014/main" id="{3B94B51A-87EC-4B35-AEC6-2C52906C80E7}"/>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7285" name="Freeform 5">
            <a:extLst>
              <a:ext uri="{FF2B5EF4-FFF2-40B4-BE49-F238E27FC236}">
                <a16:creationId xmlns:a16="http://schemas.microsoft.com/office/drawing/2014/main" id="{48289E50-7E81-45A0-B2AC-4B072EF2E337}"/>
              </a:ext>
            </a:extLst>
          </p:cNvPr>
          <p:cNvSpPr>
            <a:spLocks/>
          </p:cNvSpPr>
          <p:nvPr/>
        </p:nvSpPr>
        <p:spPr bwMode="auto">
          <a:xfrm>
            <a:off x="5334000" y="4953000"/>
            <a:ext cx="457200" cy="266700"/>
          </a:xfrm>
          <a:custGeom>
            <a:avLst/>
            <a:gdLst>
              <a:gd name="T0" fmla="*/ 2147483647 w 288"/>
              <a:gd name="T1" fmla="*/ 2147483647 h 168"/>
              <a:gd name="T2" fmla="*/ 2147483647 w 288"/>
              <a:gd name="T3" fmla="*/ 2147483647 h 168"/>
              <a:gd name="T4" fmla="*/ 2147483647 w 288"/>
              <a:gd name="T5" fmla="*/ 2147483647 h 168"/>
              <a:gd name="T6" fmla="*/ 0 w 288"/>
              <a:gd name="T7" fmla="*/ 0 h 168"/>
              <a:gd name="T8" fmla="*/ 0 60000 65536"/>
              <a:gd name="T9" fmla="*/ 0 60000 65536"/>
              <a:gd name="T10" fmla="*/ 0 60000 65536"/>
              <a:gd name="T11" fmla="*/ 0 60000 65536"/>
              <a:gd name="T12" fmla="*/ 0 w 288"/>
              <a:gd name="T13" fmla="*/ 0 h 168"/>
              <a:gd name="T14" fmla="*/ 288 w 288"/>
              <a:gd name="T15" fmla="*/ 168 h 168"/>
            </a:gdLst>
            <a:ahLst/>
            <a:cxnLst>
              <a:cxn ang="T8">
                <a:pos x="T0" y="T1"/>
              </a:cxn>
              <a:cxn ang="T9">
                <a:pos x="T2" y="T3"/>
              </a:cxn>
              <a:cxn ang="T10">
                <a:pos x="T4" y="T5"/>
              </a:cxn>
              <a:cxn ang="T11">
                <a:pos x="T6" y="T7"/>
              </a:cxn>
            </a:cxnLst>
            <a:rect l="T12" t="T13" r="T14" b="T15"/>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286" name="Freeform 6">
            <a:extLst>
              <a:ext uri="{FF2B5EF4-FFF2-40B4-BE49-F238E27FC236}">
                <a16:creationId xmlns:a16="http://schemas.microsoft.com/office/drawing/2014/main" id="{CD4372C5-7CCB-48F8-87CB-771F236C11CF}"/>
              </a:ext>
            </a:extLst>
          </p:cNvPr>
          <p:cNvSpPr>
            <a:spLocks/>
          </p:cNvSpPr>
          <p:nvPr/>
        </p:nvSpPr>
        <p:spPr bwMode="auto">
          <a:xfrm>
            <a:off x="5410200" y="4241800"/>
            <a:ext cx="762000" cy="482600"/>
          </a:xfrm>
          <a:custGeom>
            <a:avLst/>
            <a:gdLst>
              <a:gd name="T0" fmla="*/ 2147483647 w 480"/>
              <a:gd name="T1" fmla="*/ 2147483647 h 304"/>
              <a:gd name="T2" fmla="*/ 2147483647 w 480"/>
              <a:gd name="T3" fmla="*/ 2147483647 h 304"/>
              <a:gd name="T4" fmla="*/ 2147483647 w 480"/>
              <a:gd name="T5" fmla="*/ 2147483647 h 304"/>
              <a:gd name="T6" fmla="*/ 0 w 480"/>
              <a:gd name="T7" fmla="*/ 2147483647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287" name="Freeform 7">
            <a:extLst>
              <a:ext uri="{FF2B5EF4-FFF2-40B4-BE49-F238E27FC236}">
                <a16:creationId xmlns:a16="http://schemas.microsoft.com/office/drawing/2014/main" id="{F3CA3A85-7609-4556-A227-76A106C6E20B}"/>
              </a:ext>
            </a:extLst>
          </p:cNvPr>
          <p:cNvSpPr>
            <a:spLocks/>
          </p:cNvSpPr>
          <p:nvPr/>
        </p:nvSpPr>
        <p:spPr bwMode="auto">
          <a:xfrm>
            <a:off x="5334000" y="4724400"/>
            <a:ext cx="76200" cy="228600"/>
          </a:xfrm>
          <a:custGeom>
            <a:avLst/>
            <a:gdLst>
              <a:gd name="T0" fmla="*/ 0 w 48"/>
              <a:gd name="T1" fmla="*/ 2147483647 h 144"/>
              <a:gd name="T2" fmla="*/ 2147483647 w 48"/>
              <a:gd name="T3" fmla="*/ 0 h 144"/>
              <a:gd name="T4" fmla="*/ 0 60000 65536"/>
              <a:gd name="T5" fmla="*/ 0 60000 65536"/>
              <a:gd name="T6" fmla="*/ 0 w 48"/>
              <a:gd name="T7" fmla="*/ 0 h 144"/>
              <a:gd name="T8" fmla="*/ 48 w 48"/>
              <a:gd name="T9" fmla="*/ 144 h 144"/>
            </a:gdLst>
            <a:ahLst/>
            <a:cxnLst>
              <a:cxn ang="T4">
                <a:pos x="T0" y="T1"/>
              </a:cxn>
              <a:cxn ang="T5">
                <a:pos x="T2" y="T3"/>
              </a:cxn>
            </a:cxnLst>
            <a:rect l="T6" t="T7" r="T8" b="T9"/>
            <a:pathLst>
              <a:path w="48" h="144">
                <a:moveTo>
                  <a:pt x="0" y="144"/>
                </a:moveTo>
                <a:cubicBezTo>
                  <a:pt x="20" y="84"/>
                  <a:pt x="40" y="24"/>
                  <a:pt x="48" y="0"/>
                </a:cubicBezTo>
              </a:path>
            </a:pathLst>
          </a:custGeom>
          <a:noFill/>
          <a:ln w="19050" cap="flat" cmpd="sng">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288" name="Line 8">
            <a:extLst>
              <a:ext uri="{FF2B5EF4-FFF2-40B4-BE49-F238E27FC236}">
                <a16:creationId xmlns:a16="http://schemas.microsoft.com/office/drawing/2014/main" id="{E7F3230C-857E-4A17-9D9A-A304E95F15DD}"/>
              </a:ext>
            </a:extLst>
          </p:cNvPr>
          <p:cNvSpPr>
            <a:spLocks noChangeShapeType="1"/>
          </p:cNvSpPr>
          <p:nvPr/>
        </p:nvSpPr>
        <p:spPr bwMode="auto">
          <a:xfrm flipH="1">
            <a:off x="5791200" y="4648200"/>
            <a:ext cx="304800" cy="5334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89" name="Line 9">
            <a:extLst>
              <a:ext uri="{FF2B5EF4-FFF2-40B4-BE49-F238E27FC236}">
                <a16:creationId xmlns:a16="http://schemas.microsoft.com/office/drawing/2014/main" id="{E27EEC4E-56B5-4057-A03B-485E41F44D40}"/>
              </a:ext>
            </a:extLst>
          </p:cNvPr>
          <p:cNvSpPr>
            <a:spLocks noChangeShapeType="1"/>
          </p:cNvSpPr>
          <p:nvPr/>
        </p:nvSpPr>
        <p:spPr bwMode="auto">
          <a:xfrm>
            <a:off x="5867400" y="5105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90" name="Line 10">
            <a:extLst>
              <a:ext uri="{FF2B5EF4-FFF2-40B4-BE49-F238E27FC236}">
                <a16:creationId xmlns:a16="http://schemas.microsoft.com/office/drawing/2014/main" id="{B3714AAE-337B-4462-BF85-533B7C195269}"/>
              </a:ext>
            </a:extLst>
          </p:cNvPr>
          <p:cNvSpPr>
            <a:spLocks noChangeShapeType="1"/>
          </p:cNvSpPr>
          <p:nvPr/>
        </p:nvSpPr>
        <p:spPr bwMode="auto">
          <a:xfrm flipH="1" flipV="1">
            <a:off x="5334000" y="4876800"/>
            <a:ext cx="457200" cy="304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91" name="Line 11">
            <a:extLst>
              <a:ext uri="{FF2B5EF4-FFF2-40B4-BE49-F238E27FC236}">
                <a16:creationId xmlns:a16="http://schemas.microsoft.com/office/drawing/2014/main" id="{4AF7FC4F-960F-4193-AA71-8E85F74B4FF7}"/>
              </a:ext>
            </a:extLst>
          </p:cNvPr>
          <p:cNvSpPr>
            <a:spLocks noChangeShapeType="1"/>
          </p:cNvSpPr>
          <p:nvPr/>
        </p:nvSpPr>
        <p:spPr bwMode="auto">
          <a:xfrm flipH="1" flipV="1">
            <a:off x="5715000" y="4343400"/>
            <a:ext cx="3810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92" name="Line 12">
            <a:extLst>
              <a:ext uri="{FF2B5EF4-FFF2-40B4-BE49-F238E27FC236}">
                <a16:creationId xmlns:a16="http://schemas.microsoft.com/office/drawing/2014/main" id="{A0F1ABC0-8A80-4BF6-B89C-8C72E03A55D8}"/>
              </a:ext>
            </a:extLst>
          </p:cNvPr>
          <p:cNvSpPr>
            <a:spLocks noChangeShapeType="1"/>
          </p:cNvSpPr>
          <p:nvPr/>
        </p:nvSpPr>
        <p:spPr bwMode="auto">
          <a:xfrm flipV="1">
            <a:off x="5486400" y="48768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93" name="Line 13">
            <a:extLst>
              <a:ext uri="{FF2B5EF4-FFF2-40B4-BE49-F238E27FC236}">
                <a16:creationId xmlns:a16="http://schemas.microsoft.com/office/drawing/2014/main" id="{BD749199-6F06-4525-B4DB-D033816B1816}"/>
              </a:ext>
            </a:extLst>
          </p:cNvPr>
          <p:cNvSpPr>
            <a:spLocks noChangeShapeType="1"/>
          </p:cNvSpPr>
          <p:nvPr/>
        </p:nvSpPr>
        <p:spPr bwMode="auto">
          <a:xfrm flipV="1">
            <a:off x="5867400" y="43434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94" name="Line 14">
            <a:extLst>
              <a:ext uri="{FF2B5EF4-FFF2-40B4-BE49-F238E27FC236}">
                <a16:creationId xmlns:a16="http://schemas.microsoft.com/office/drawing/2014/main" id="{514DA553-8F7F-4684-A2FE-A82C232D8DED}"/>
              </a:ext>
            </a:extLst>
          </p:cNvPr>
          <p:cNvSpPr>
            <a:spLocks noChangeShapeType="1"/>
          </p:cNvSpPr>
          <p:nvPr/>
        </p:nvSpPr>
        <p:spPr bwMode="auto">
          <a:xfrm flipV="1">
            <a:off x="4800600" y="914400"/>
            <a:ext cx="3352800" cy="5334000"/>
          </a:xfrm>
          <a:prstGeom prst="line">
            <a:avLst/>
          </a:prstGeom>
          <a:noFill/>
          <a:ln w="57150">
            <a:solidFill>
              <a:srgbClr val="FF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95" name="Oval 15">
            <a:extLst>
              <a:ext uri="{FF2B5EF4-FFF2-40B4-BE49-F238E27FC236}">
                <a16:creationId xmlns:a16="http://schemas.microsoft.com/office/drawing/2014/main" id="{BBA2EF4D-502F-48AD-95F2-3D88039D502C}"/>
              </a:ext>
            </a:extLst>
          </p:cNvPr>
          <p:cNvSpPr>
            <a:spLocks noChangeArrowheads="1"/>
          </p:cNvSpPr>
          <p:nvPr/>
        </p:nvSpPr>
        <p:spPr bwMode="auto">
          <a:xfrm>
            <a:off x="6781800" y="45720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7296" name="Oval 16">
            <a:extLst>
              <a:ext uri="{FF2B5EF4-FFF2-40B4-BE49-F238E27FC236}">
                <a16:creationId xmlns:a16="http://schemas.microsoft.com/office/drawing/2014/main" id="{B82C58E2-96F9-4519-A709-57035BEE1B60}"/>
              </a:ext>
            </a:extLst>
          </p:cNvPr>
          <p:cNvSpPr>
            <a:spLocks noChangeArrowheads="1"/>
          </p:cNvSpPr>
          <p:nvPr/>
        </p:nvSpPr>
        <p:spPr bwMode="auto">
          <a:xfrm>
            <a:off x="7086600" y="51816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97297" name="Line 17">
            <a:extLst>
              <a:ext uri="{FF2B5EF4-FFF2-40B4-BE49-F238E27FC236}">
                <a16:creationId xmlns:a16="http://schemas.microsoft.com/office/drawing/2014/main" id="{8CD1D4AE-2775-4328-B38C-19D0B7B2BCD1}"/>
              </a:ext>
            </a:extLst>
          </p:cNvPr>
          <p:cNvSpPr>
            <a:spLocks noChangeShapeType="1"/>
          </p:cNvSpPr>
          <p:nvPr/>
        </p:nvSpPr>
        <p:spPr bwMode="auto">
          <a:xfrm>
            <a:off x="6781800" y="4572000"/>
            <a:ext cx="381000" cy="6858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298" name="Freeform 18">
            <a:extLst>
              <a:ext uri="{FF2B5EF4-FFF2-40B4-BE49-F238E27FC236}">
                <a16:creationId xmlns:a16="http://schemas.microsoft.com/office/drawing/2014/main" id="{B77275FF-8AD9-443E-B245-9153A84FE803}"/>
              </a:ext>
            </a:extLst>
          </p:cNvPr>
          <p:cNvSpPr>
            <a:spLocks/>
          </p:cNvSpPr>
          <p:nvPr/>
        </p:nvSpPr>
        <p:spPr bwMode="auto">
          <a:xfrm>
            <a:off x="7162800" y="5029200"/>
            <a:ext cx="419100" cy="254000"/>
          </a:xfrm>
          <a:custGeom>
            <a:avLst/>
            <a:gdLst>
              <a:gd name="T0" fmla="*/ 0 w 264"/>
              <a:gd name="T1" fmla="*/ 2147483647 h 160"/>
              <a:gd name="T2" fmla="*/ 2147483647 w 264"/>
              <a:gd name="T3" fmla="*/ 2147483647 h 160"/>
              <a:gd name="T4" fmla="*/ 2147483647 w 264"/>
              <a:gd name="T5" fmla="*/ 2147483647 h 160"/>
              <a:gd name="T6" fmla="*/ 2147483647 w 264"/>
              <a:gd name="T7" fmla="*/ 0 h 160"/>
              <a:gd name="T8" fmla="*/ 0 60000 65536"/>
              <a:gd name="T9" fmla="*/ 0 60000 65536"/>
              <a:gd name="T10" fmla="*/ 0 60000 65536"/>
              <a:gd name="T11" fmla="*/ 0 60000 65536"/>
              <a:gd name="T12" fmla="*/ 0 w 264"/>
              <a:gd name="T13" fmla="*/ 0 h 160"/>
              <a:gd name="T14" fmla="*/ 264 w 264"/>
              <a:gd name="T15" fmla="*/ 160 h 160"/>
            </a:gdLst>
            <a:ahLst/>
            <a:cxnLst>
              <a:cxn ang="T8">
                <a:pos x="T0" y="T1"/>
              </a:cxn>
              <a:cxn ang="T9">
                <a:pos x="T2" y="T3"/>
              </a:cxn>
              <a:cxn ang="T10">
                <a:pos x="T4" y="T5"/>
              </a:cxn>
              <a:cxn ang="T11">
                <a:pos x="T6" y="T7"/>
              </a:cxn>
            </a:cxnLst>
            <a:rect l="T12" t="T13" r="T14" b="T15"/>
            <a:pathLst>
              <a:path w="264" h="160">
                <a:moveTo>
                  <a:pt x="0" y="144"/>
                </a:moveTo>
                <a:cubicBezTo>
                  <a:pt x="28" y="152"/>
                  <a:pt x="56" y="160"/>
                  <a:pt x="96" y="144"/>
                </a:cubicBezTo>
                <a:cubicBezTo>
                  <a:pt x="136" y="128"/>
                  <a:pt x="216" y="72"/>
                  <a:pt x="240" y="48"/>
                </a:cubicBezTo>
                <a:cubicBezTo>
                  <a:pt x="264" y="24"/>
                  <a:pt x="240" y="8"/>
                  <a:pt x="240" y="0"/>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299" name="Freeform 19">
            <a:extLst>
              <a:ext uri="{FF2B5EF4-FFF2-40B4-BE49-F238E27FC236}">
                <a16:creationId xmlns:a16="http://schemas.microsoft.com/office/drawing/2014/main" id="{43CC8E04-6226-4199-8CD0-E88F8836916A}"/>
              </a:ext>
            </a:extLst>
          </p:cNvPr>
          <p:cNvSpPr>
            <a:spLocks/>
          </p:cNvSpPr>
          <p:nvPr/>
        </p:nvSpPr>
        <p:spPr bwMode="auto">
          <a:xfrm>
            <a:off x="6934200" y="4191000"/>
            <a:ext cx="685800" cy="533400"/>
          </a:xfrm>
          <a:custGeom>
            <a:avLst/>
            <a:gdLst>
              <a:gd name="T0" fmla="*/ 0 w 432"/>
              <a:gd name="T1" fmla="*/ 0 h 336"/>
              <a:gd name="T2" fmla="*/ 2147483647 w 432"/>
              <a:gd name="T3" fmla="*/ 2147483647 h 336"/>
              <a:gd name="T4" fmla="*/ 2147483647 w 432"/>
              <a:gd name="T5" fmla="*/ 2147483647 h 336"/>
              <a:gd name="T6" fmla="*/ 2147483647 w 432"/>
              <a:gd name="T7" fmla="*/ 2147483647 h 336"/>
              <a:gd name="T8" fmla="*/ 0 60000 65536"/>
              <a:gd name="T9" fmla="*/ 0 60000 65536"/>
              <a:gd name="T10" fmla="*/ 0 60000 65536"/>
              <a:gd name="T11" fmla="*/ 0 60000 65536"/>
              <a:gd name="T12" fmla="*/ 0 w 432"/>
              <a:gd name="T13" fmla="*/ 0 h 336"/>
              <a:gd name="T14" fmla="*/ 432 w 432"/>
              <a:gd name="T15" fmla="*/ 336 h 336"/>
            </a:gdLst>
            <a:ahLst/>
            <a:cxnLst>
              <a:cxn ang="T8">
                <a:pos x="T0" y="T1"/>
              </a:cxn>
              <a:cxn ang="T9">
                <a:pos x="T2" y="T3"/>
              </a:cxn>
              <a:cxn ang="T10">
                <a:pos x="T4" y="T5"/>
              </a:cxn>
              <a:cxn ang="T11">
                <a:pos x="T6" y="T7"/>
              </a:cxn>
            </a:cxnLst>
            <a:rect l="T12" t="T13" r="T14" b="T15"/>
            <a:pathLst>
              <a:path w="432" h="336">
                <a:moveTo>
                  <a:pt x="0" y="0"/>
                </a:moveTo>
                <a:cubicBezTo>
                  <a:pt x="64" y="8"/>
                  <a:pt x="128" y="16"/>
                  <a:pt x="192" y="48"/>
                </a:cubicBezTo>
                <a:cubicBezTo>
                  <a:pt x="256" y="80"/>
                  <a:pt x="344" y="144"/>
                  <a:pt x="384" y="192"/>
                </a:cubicBezTo>
                <a:cubicBezTo>
                  <a:pt x="424" y="240"/>
                  <a:pt x="424" y="312"/>
                  <a:pt x="432" y="336"/>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300" name="Freeform 20">
            <a:extLst>
              <a:ext uri="{FF2B5EF4-FFF2-40B4-BE49-F238E27FC236}">
                <a16:creationId xmlns:a16="http://schemas.microsoft.com/office/drawing/2014/main" id="{67E30082-5081-4BD4-8E35-869A4BD3340C}"/>
              </a:ext>
            </a:extLst>
          </p:cNvPr>
          <p:cNvSpPr>
            <a:spLocks/>
          </p:cNvSpPr>
          <p:nvPr/>
        </p:nvSpPr>
        <p:spPr bwMode="auto">
          <a:xfrm>
            <a:off x="7543800" y="4724400"/>
            <a:ext cx="88900" cy="304800"/>
          </a:xfrm>
          <a:custGeom>
            <a:avLst/>
            <a:gdLst>
              <a:gd name="T0" fmla="*/ 0 w 56"/>
              <a:gd name="T1" fmla="*/ 2147483647 h 192"/>
              <a:gd name="T2" fmla="*/ 2147483647 w 56"/>
              <a:gd name="T3" fmla="*/ 2147483647 h 192"/>
              <a:gd name="T4" fmla="*/ 2147483647 w 56"/>
              <a:gd name="T5" fmla="*/ 0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0" y="192"/>
                </a:moveTo>
                <a:cubicBezTo>
                  <a:pt x="20" y="160"/>
                  <a:pt x="40" y="128"/>
                  <a:pt x="48" y="96"/>
                </a:cubicBezTo>
                <a:cubicBezTo>
                  <a:pt x="56" y="64"/>
                  <a:pt x="48" y="16"/>
                  <a:pt x="48" y="0"/>
                </a:cubicBezTo>
              </a:path>
            </a:pathLst>
          </a:custGeom>
          <a:noFill/>
          <a:ln w="19050" cap="flat" cmpd="sng">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301" name="Line 21">
            <a:extLst>
              <a:ext uri="{FF2B5EF4-FFF2-40B4-BE49-F238E27FC236}">
                <a16:creationId xmlns:a16="http://schemas.microsoft.com/office/drawing/2014/main" id="{DD3D2F32-AA66-4108-88EA-AF8F9E3067B7}"/>
              </a:ext>
            </a:extLst>
          </p:cNvPr>
          <p:cNvSpPr>
            <a:spLocks noChangeShapeType="1"/>
          </p:cNvSpPr>
          <p:nvPr/>
        </p:nvSpPr>
        <p:spPr bwMode="auto">
          <a:xfrm flipV="1">
            <a:off x="6781800" y="4343400"/>
            <a:ext cx="5334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02" name="Line 22">
            <a:extLst>
              <a:ext uri="{FF2B5EF4-FFF2-40B4-BE49-F238E27FC236}">
                <a16:creationId xmlns:a16="http://schemas.microsoft.com/office/drawing/2014/main" id="{A62C52DC-0800-43B0-A72F-280F9C98C8AC}"/>
              </a:ext>
            </a:extLst>
          </p:cNvPr>
          <p:cNvSpPr>
            <a:spLocks noChangeShapeType="1"/>
          </p:cNvSpPr>
          <p:nvPr/>
        </p:nvSpPr>
        <p:spPr bwMode="auto">
          <a:xfrm flipV="1">
            <a:off x="7162800" y="4953000"/>
            <a:ext cx="4572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03" name="Line 23">
            <a:extLst>
              <a:ext uri="{FF2B5EF4-FFF2-40B4-BE49-F238E27FC236}">
                <a16:creationId xmlns:a16="http://schemas.microsoft.com/office/drawing/2014/main" id="{31E66A83-A80A-4BF3-B7C1-3396DE0C2EE8}"/>
              </a:ext>
            </a:extLst>
          </p:cNvPr>
          <p:cNvSpPr>
            <a:spLocks noChangeShapeType="1"/>
          </p:cNvSpPr>
          <p:nvPr/>
        </p:nvSpPr>
        <p:spPr bwMode="auto">
          <a:xfrm>
            <a:off x="7010400" y="43434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04" name="Line 24">
            <a:extLst>
              <a:ext uri="{FF2B5EF4-FFF2-40B4-BE49-F238E27FC236}">
                <a16:creationId xmlns:a16="http://schemas.microsoft.com/office/drawing/2014/main" id="{AB064A70-6942-4067-BFBB-61523F07EC3A}"/>
              </a:ext>
            </a:extLst>
          </p:cNvPr>
          <p:cNvSpPr>
            <a:spLocks noChangeShapeType="1"/>
          </p:cNvSpPr>
          <p:nvPr/>
        </p:nvSpPr>
        <p:spPr bwMode="auto">
          <a:xfrm>
            <a:off x="7315200" y="49530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05" name="Line 25">
            <a:extLst>
              <a:ext uri="{FF2B5EF4-FFF2-40B4-BE49-F238E27FC236}">
                <a16:creationId xmlns:a16="http://schemas.microsoft.com/office/drawing/2014/main" id="{8507C2EA-BE7E-44E3-8BA4-C1632F8A8E62}"/>
              </a:ext>
            </a:extLst>
          </p:cNvPr>
          <p:cNvSpPr>
            <a:spLocks noChangeShapeType="1"/>
          </p:cNvSpPr>
          <p:nvPr/>
        </p:nvSpPr>
        <p:spPr bwMode="auto">
          <a:xfrm flipH="1" flipV="1">
            <a:off x="5181600" y="838200"/>
            <a:ext cx="2895600" cy="5486400"/>
          </a:xfrm>
          <a:prstGeom prst="line">
            <a:avLst/>
          </a:prstGeom>
          <a:noFill/>
          <a:ln w="57150">
            <a:solidFill>
              <a:srgbClr val="FF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06" name="Line 26">
            <a:extLst>
              <a:ext uri="{FF2B5EF4-FFF2-40B4-BE49-F238E27FC236}">
                <a16:creationId xmlns:a16="http://schemas.microsoft.com/office/drawing/2014/main" id="{339E91DF-5642-4428-84E7-9EC06F5E41FC}"/>
              </a:ext>
            </a:extLst>
          </p:cNvPr>
          <p:cNvSpPr>
            <a:spLocks noChangeShapeType="1"/>
          </p:cNvSpPr>
          <p:nvPr/>
        </p:nvSpPr>
        <p:spPr bwMode="auto">
          <a:xfrm flipV="1">
            <a:off x="4038600" y="3886200"/>
            <a:ext cx="4724400" cy="762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07" name="Line 27">
            <a:extLst>
              <a:ext uri="{FF2B5EF4-FFF2-40B4-BE49-F238E27FC236}">
                <a16:creationId xmlns:a16="http://schemas.microsoft.com/office/drawing/2014/main" id="{C42110FB-F51F-40CB-AF99-7FEC7AA51002}"/>
              </a:ext>
            </a:extLst>
          </p:cNvPr>
          <p:cNvSpPr>
            <a:spLocks noChangeShapeType="1"/>
          </p:cNvSpPr>
          <p:nvPr/>
        </p:nvSpPr>
        <p:spPr bwMode="auto">
          <a:xfrm>
            <a:off x="6515100" y="1295400"/>
            <a:ext cx="114300" cy="47244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308" name="Line 28">
            <a:extLst>
              <a:ext uri="{FF2B5EF4-FFF2-40B4-BE49-F238E27FC236}">
                <a16:creationId xmlns:a16="http://schemas.microsoft.com/office/drawing/2014/main" id="{35485118-82EC-4A3A-A882-8F1AEC326F12}"/>
              </a:ext>
            </a:extLst>
          </p:cNvPr>
          <p:cNvSpPr>
            <a:spLocks noChangeShapeType="1"/>
          </p:cNvSpPr>
          <p:nvPr/>
        </p:nvSpPr>
        <p:spPr bwMode="auto">
          <a:xfrm>
            <a:off x="6400800" y="152400"/>
            <a:ext cx="0" cy="228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00"/>
                </a:solidFill>
                <a:round/>
                <a:headEnd/>
                <a:tailEnd/>
              </a14:hiddenLine>
            </a:ext>
          </a:extLst>
        </p:spPr>
        <p:txBody>
          <a:bodyPr/>
          <a:lstStyle/>
          <a:p>
            <a:endParaRPr lang="en-US"/>
          </a:p>
        </p:txBody>
      </p:sp>
      <p:sp>
        <p:nvSpPr>
          <p:cNvPr id="97309" name="Oval 23">
            <a:extLst>
              <a:ext uri="{FF2B5EF4-FFF2-40B4-BE49-F238E27FC236}">
                <a16:creationId xmlns:a16="http://schemas.microsoft.com/office/drawing/2014/main" id="{68BE332B-E9A9-4C96-AAA0-E91A980C7817}"/>
              </a:ext>
            </a:extLst>
          </p:cNvPr>
          <p:cNvSpPr>
            <a:spLocks noChangeArrowheads="1"/>
          </p:cNvSpPr>
          <p:nvPr/>
        </p:nvSpPr>
        <p:spPr bwMode="auto">
          <a:xfrm>
            <a:off x="3848100" y="3906839"/>
            <a:ext cx="228600" cy="111125"/>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7310" name="Oval 23">
            <a:extLst>
              <a:ext uri="{FF2B5EF4-FFF2-40B4-BE49-F238E27FC236}">
                <a16:creationId xmlns:a16="http://schemas.microsoft.com/office/drawing/2014/main" id="{D00F70D9-C7BE-4311-B003-EA51203EF187}"/>
              </a:ext>
            </a:extLst>
          </p:cNvPr>
          <p:cNvSpPr>
            <a:spLocks noChangeArrowheads="1"/>
          </p:cNvSpPr>
          <p:nvPr/>
        </p:nvSpPr>
        <p:spPr bwMode="auto">
          <a:xfrm>
            <a:off x="8648700" y="3830639"/>
            <a:ext cx="228600" cy="111125"/>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9890FD62-8978-482F-A208-04002CCA5248}"/>
              </a:ext>
            </a:extLst>
          </p:cNvPr>
          <p:cNvSpPr>
            <a:spLocks noGrp="1" noChangeArrowheads="1"/>
          </p:cNvSpPr>
          <p:nvPr>
            <p:ph type="title"/>
          </p:nvPr>
        </p:nvSpPr>
        <p:spPr/>
        <p:txBody>
          <a:bodyPr>
            <a:normAutofit fontScale="90000"/>
          </a:bodyPr>
          <a:lstStyle/>
          <a:p>
            <a:pPr eaLnBrk="1" hangingPunct="1"/>
            <a:r>
              <a:rPr lang="en-US" altLang="en-US" sz="2800"/>
              <a:t>Marking the Base Posterior</a:t>
            </a:r>
            <a:br>
              <a:rPr lang="en-US" altLang="en-US" sz="2800"/>
            </a:br>
            <a:r>
              <a:rPr lang="en-US" altLang="en-US" sz="2000"/>
              <a:t>Taking your protractor, place the 0-0 line on the vertical line you have just drawn and measure the angle where the lateral mass converges to that line. This represent the </a:t>
            </a:r>
            <a:r>
              <a:rPr lang="en-US" altLang="en-US" sz="2400" b="1"/>
              <a:t>R&amp;L Convergence Angles.</a:t>
            </a:r>
            <a:r>
              <a:rPr lang="en-US" altLang="en-US" sz="2000"/>
              <a:t> Write the angles on the bottom of the film on the side measured.</a:t>
            </a:r>
            <a:endParaRPr lang="en-US" altLang="en-US" sz="2800"/>
          </a:p>
        </p:txBody>
      </p:sp>
      <p:sp>
        <p:nvSpPr>
          <p:cNvPr id="98307" name="AutoShape 3">
            <a:extLst>
              <a:ext uri="{FF2B5EF4-FFF2-40B4-BE49-F238E27FC236}">
                <a16:creationId xmlns:a16="http://schemas.microsoft.com/office/drawing/2014/main" id="{51D03500-BF03-425A-BAC5-60C3937D20CD}"/>
              </a:ext>
            </a:extLst>
          </p:cNvPr>
          <p:cNvSpPr>
            <a:spLocks noChangeArrowheads="1"/>
          </p:cNvSpPr>
          <p:nvPr/>
        </p:nvSpPr>
        <p:spPr bwMode="auto">
          <a:xfrm flipH="1">
            <a:off x="6781800" y="56388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8308" name="AutoShape 4">
            <a:extLst>
              <a:ext uri="{FF2B5EF4-FFF2-40B4-BE49-F238E27FC236}">
                <a16:creationId xmlns:a16="http://schemas.microsoft.com/office/drawing/2014/main" id="{9B366663-E464-46A1-BF5E-88264D0015B9}"/>
              </a:ext>
            </a:extLst>
          </p:cNvPr>
          <p:cNvSpPr>
            <a:spLocks noChangeArrowheads="1"/>
          </p:cNvSpPr>
          <p:nvPr/>
        </p:nvSpPr>
        <p:spPr bwMode="auto">
          <a:xfrm>
            <a:off x="5791200" y="5410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8309" name="AutoShape 5">
            <a:extLst>
              <a:ext uri="{FF2B5EF4-FFF2-40B4-BE49-F238E27FC236}">
                <a16:creationId xmlns:a16="http://schemas.microsoft.com/office/drawing/2014/main" id="{DE44B582-E1F5-4D78-8B2F-857859573FAD}"/>
              </a:ext>
            </a:extLst>
          </p:cNvPr>
          <p:cNvSpPr>
            <a:spLocks noChangeArrowheads="1"/>
          </p:cNvSpPr>
          <p:nvPr/>
        </p:nvSpPr>
        <p:spPr bwMode="auto">
          <a:xfrm flipV="1">
            <a:off x="6248400" y="5410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8310" name="AutoShape 6">
            <a:extLst>
              <a:ext uri="{FF2B5EF4-FFF2-40B4-BE49-F238E27FC236}">
                <a16:creationId xmlns:a16="http://schemas.microsoft.com/office/drawing/2014/main" id="{6B00D45D-04B0-4DD4-8987-41DCCA365C02}"/>
              </a:ext>
            </a:extLst>
          </p:cNvPr>
          <p:cNvSpPr>
            <a:spLocks noChangeArrowheads="1"/>
          </p:cNvSpPr>
          <p:nvPr/>
        </p:nvSpPr>
        <p:spPr bwMode="auto">
          <a:xfrm flipH="1">
            <a:off x="5715000" y="5867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8311" name="AutoShape 7">
            <a:extLst>
              <a:ext uri="{FF2B5EF4-FFF2-40B4-BE49-F238E27FC236}">
                <a16:creationId xmlns:a16="http://schemas.microsoft.com/office/drawing/2014/main" id="{36A479FC-CA4D-4C5A-84BE-D3BBEF3EA1CD}"/>
              </a:ext>
            </a:extLst>
          </p:cNvPr>
          <p:cNvSpPr>
            <a:spLocks noChangeArrowheads="1"/>
          </p:cNvSpPr>
          <p:nvPr/>
        </p:nvSpPr>
        <p:spPr bwMode="auto">
          <a:xfrm flipH="1" flipV="1">
            <a:off x="6553200" y="52578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8312" name="AutoShape 8">
            <a:extLst>
              <a:ext uri="{FF2B5EF4-FFF2-40B4-BE49-F238E27FC236}">
                <a16:creationId xmlns:a16="http://schemas.microsoft.com/office/drawing/2014/main" id="{B8BAE640-75F9-4401-9A9C-1EC36B248A10}"/>
              </a:ext>
            </a:extLst>
          </p:cNvPr>
          <p:cNvSpPr>
            <a:spLocks noChangeArrowheads="1"/>
          </p:cNvSpPr>
          <p:nvPr/>
        </p:nvSpPr>
        <p:spPr bwMode="auto">
          <a:xfrm flipH="1" flipV="1">
            <a:off x="5486400" y="53340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8313" name="AutoShape 9">
            <a:extLst>
              <a:ext uri="{FF2B5EF4-FFF2-40B4-BE49-F238E27FC236}">
                <a16:creationId xmlns:a16="http://schemas.microsoft.com/office/drawing/2014/main" id="{184DC122-3AC2-4FC4-9FBD-8BA068130034}"/>
              </a:ext>
            </a:extLst>
          </p:cNvPr>
          <p:cNvSpPr>
            <a:spLocks noChangeArrowheads="1"/>
          </p:cNvSpPr>
          <p:nvPr/>
        </p:nvSpPr>
        <p:spPr bwMode="auto">
          <a:xfrm>
            <a:off x="5334000" y="57150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8314" name="AutoShape 10">
            <a:extLst>
              <a:ext uri="{FF2B5EF4-FFF2-40B4-BE49-F238E27FC236}">
                <a16:creationId xmlns:a16="http://schemas.microsoft.com/office/drawing/2014/main" id="{38BECC2C-4E7B-45FC-A082-00A8451B1885}"/>
              </a:ext>
            </a:extLst>
          </p:cNvPr>
          <p:cNvSpPr>
            <a:spLocks noChangeArrowheads="1"/>
          </p:cNvSpPr>
          <p:nvPr/>
        </p:nvSpPr>
        <p:spPr bwMode="auto">
          <a:xfrm>
            <a:off x="6400800" y="5791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98315" name="Picture 11" descr="BP12">
            <a:extLst>
              <a:ext uri="{FF2B5EF4-FFF2-40B4-BE49-F238E27FC236}">
                <a16:creationId xmlns:a16="http://schemas.microsoft.com/office/drawing/2014/main" id="{5C3E18DB-4D06-4542-B4BB-519FB9AB36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9241" b="13007"/>
          <a:stretch>
            <a:fillRect/>
          </a:stretch>
        </p:blipFill>
        <p:spPr>
          <a:xfrm>
            <a:off x="3886201" y="1933576"/>
            <a:ext cx="4606925" cy="4924425"/>
          </a:xfr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BLR">
            <a:extLst>
              <a:ext uri="{FF2B5EF4-FFF2-40B4-BE49-F238E27FC236}">
                <a16:creationId xmlns:a16="http://schemas.microsoft.com/office/drawing/2014/main" id="{74BF076D-C874-42E1-94E3-DE479C9D88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762001"/>
            <a:ext cx="76962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Oval 3">
            <a:extLst>
              <a:ext uri="{FF2B5EF4-FFF2-40B4-BE49-F238E27FC236}">
                <a16:creationId xmlns:a16="http://schemas.microsoft.com/office/drawing/2014/main" id="{8BF82E1A-B58B-4BFD-86F1-A02D59CA4694}"/>
              </a:ext>
            </a:extLst>
          </p:cNvPr>
          <p:cNvSpPr>
            <a:spLocks noChangeArrowheads="1"/>
          </p:cNvSpPr>
          <p:nvPr/>
        </p:nvSpPr>
        <p:spPr bwMode="auto">
          <a:xfrm>
            <a:off x="54864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9332" name="Oval 4">
            <a:extLst>
              <a:ext uri="{FF2B5EF4-FFF2-40B4-BE49-F238E27FC236}">
                <a16:creationId xmlns:a16="http://schemas.microsoft.com/office/drawing/2014/main" id="{A50AFBCB-FF72-4110-9E46-6BC663401CE1}"/>
              </a:ext>
            </a:extLst>
          </p:cNvPr>
          <p:cNvSpPr>
            <a:spLocks noChangeArrowheads="1"/>
          </p:cNvSpPr>
          <p:nvPr/>
        </p:nvSpPr>
        <p:spPr bwMode="auto">
          <a:xfrm>
            <a:off x="63246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9333" name="Oval 5">
            <a:extLst>
              <a:ext uri="{FF2B5EF4-FFF2-40B4-BE49-F238E27FC236}">
                <a16:creationId xmlns:a16="http://schemas.microsoft.com/office/drawing/2014/main" id="{10895046-F85B-4A8F-A821-0C45C07A1437}"/>
              </a:ext>
            </a:extLst>
          </p:cNvPr>
          <p:cNvSpPr>
            <a:spLocks noChangeArrowheads="1"/>
          </p:cNvSpPr>
          <p:nvPr/>
        </p:nvSpPr>
        <p:spPr bwMode="auto">
          <a:xfrm>
            <a:off x="7239000" y="36576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9334" name="Oval 6">
            <a:extLst>
              <a:ext uri="{FF2B5EF4-FFF2-40B4-BE49-F238E27FC236}">
                <a16:creationId xmlns:a16="http://schemas.microsoft.com/office/drawing/2014/main" id="{D3940F1A-E647-4BBA-AC0E-2755DC9AADC4}"/>
              </a:ext>
            </a:extLst>
          </p:cNvPr>
          <p:cNvSpPr>
            <a:spLocks noChangeArrowheads="1"/>
          </p:cNvSpPr>
          <p:nvPr/>
        </p:nvSpPr>
        <p:spPr bwMode="auto">
          <a:xfrm>
            <a:off x="4495800" y="3505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9335" name="Line 7">
            <a:extLst>
              <a:ext uri="{FF2B5EF4-FFF2-40B4-BE49-F238E27FC236}">
                <a16:creationId xmlns:a16="http://schemas.microsoft.com/office/drawing/2014/main" id="{44BFD6DF-370E-4031-B21E-20855D9C6834}"/>
              </a:ext>
            </a:extLst>
          </p:cNvPr>
          <p:cNvSpPr>
            <a:spLocks noChangeShapeType="1"/>
          </p:cNvSpPr>
          <p:nvPr/>
        </p:nvSpPr>
        <p:spPr bwMode="auto">
          <a:xfrm flipH="1">
            <a:off x="4572000" y="2133600"/>
            <a:ext cx="10668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36" name="Line 8">
            <a:extLst>
              <a:ext uri="{FF2B5EF4-FFF2-40B4-BE49-F238E27FC236}">
                <a16:creationId xmlns:a16="http://schemas.microsoft.com/office/drawing/2014/main" id="{C8F4B8EA-96EB-45B8-8A85-A8111CABD613}"/>
              </a:ext>
            </a:extLst>
          </p:cNvPr>
          <p:cNvSpPr>
            <a:spLocks noChangeShapeType="1"/>
          </p:cNvSpPr>
          <p:nvPr/>
        </p:nvSpPr>
        <p:spPr bwMode="auto">
          <a:xfrm>
            <a:off x="6477000" y="2133600"/>
            <a:ext cx="9144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37" name="Freeform 9">
            <a:extLst>
              <a:ext uri="{FF2B5EF4-FFF2-40B4-BE49-F238E27FC236}">
                <a16:creationId xmlns:a16="http://schemas.microsoft.com/office/drawing/2014/main" id="{FCF7B590-7E74-4E65-A52B-CC5C63E0186E}"/>
              </a:ext>
            </a:extLst>
          </p:cNvPr>
          <p:cNvSpPr>
            <a:spLocks/>
          </p:cNvSpPr>
          <p:nvPr/>
        </p:nvSpPr>
        <p:spPr bwMode="auto">
          <a:xfrm>
            <a:off x="3771900" y="1524000"/>
            <a:ext cx="1181100" cy="2400300"/>
          </a:xfrm>
          <a:custGeom>
            <a:avLst/>
            <a:gdLst>
              <a:gd name="T0" fmla="*/ 2147483647 w 744"/>
              <a:gd name="T1" fmla="*/ 2147483647 h 1512"/>
              <a:gd name="T2" fmla="*/ 2147483647 w 744"/>
              <a:gd name="T3" fmla="*/ 2147483647 h 1512"/>
              <a:gd name="T4" fmla="*/ 2147483647 w 744"/>
              <a:gd name="T5" fmla="*/ 2147483647 h 1512"/>
              <a:gd name="T6" fmla="*/ 2147483647 w 744"/>
              <a:gd name="T7" fmla="*/ 2147483647 h 1512"/>
              <a:gd name="T8" fmla="*/ 2147483647 w 744"/>
              <a:gd name="T9" fmla="*/ 2147483647 h 1512"/>
              <a:gd name="T10" fmla="*/ 2147483647 w 744"/>
              <a:gd name="T11" fmla="*/ 2147483647 h 1512"/>
              <a:gd name="T12" fmla="*/ 2147483647 w 744"/>
              <a:gd name="T13" fmla="*/ 2147483647 h 1512"/>
              <a:gd name="T14" fmla="*/ 2147483647 w 744"/>
              <a:gd name="T15" fmla="*/ 2147483647 h 1512"/>
              <a:gd name="T16" fmla="*/ 2147483647 w 744"/>
              <a:gd name="T17" fmla="*/ 2147483647 h 1512"/>
              <a:gd name="T18" fmla="*/ 2147483647 w 744"/>
              <a:gd name="T19" fmla="*/ 2147483647 h 1512"/>
              <a:gd name="T20" fmla="*/ 2147483647 w 744"/>
              <a:gd name="T21" fmla="*/ 2147483647 h 1512"/>
              <a:gd name="T22" fmla="*/ 2147483647 w 744"/>
              <a:gd name="T23" fmla="*/ 2147483647 h 1512"/>
              <a:gd name="T24" fmla="*/ 2147483647 w 744"/>
              <a:gd name="T25" fmla="*/ 2147483647 h 1512"/>
              <a:gd name="T26" fmla="*/ 2147483647 w 744"/>
              <a:gd name="T27" fmla="*/ 2147483647 h 1512"/>
              <a:gd name="T28" fmla="*/ 2147483647 w 744"/>
              <a:gd name="T29" fmla="*/ 2147483647 h 1512"/>
              <a:gd name="T30" fmla="*/ 2147483647 w 744"/>
              <a:gd name="T31" fmla="*/ 2147483647 h 1512"/>
              <a:gd name="T32" fmla="*/ 2147483647 w 744"/>
              <a:gd name="T33" fmla="*/ 2147483647 h 1512"/>
              <a:gd name="T34" fmla="*/ 2147483647 w 744"/>
              <a:gd name="T35" fmla="*/ 0 h 15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4"/>
              <a:gd name="T55" fmla="*/ 0 h 1512"/>
              <a:gd name="T56" fmla="*/ 744 w 744"/>
              <a:gd name="T57" fmla="*/ 1512 h 15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4" h="1512">
                <a:moveTo>
                  <a:pt x="552" y="1344"/>
                </a:moveTo>
                <a:cubicBezTo>
                  <a:pt x="504" y="1404"/>
                  <a:pt x="456" y="1464"/>
                  <a:pt x="408" y="1488"/>
                </a:cubicBezTo>
                <a:cubicBezTo>
                  <a:pt x="360" y="1512"/>
                  <a:pt x="304" y="1496"/>
                  <a:pt x="264" y="1488"/>
                </a:cubicBezTo>
                <a:cubicBezTo>
                  <a:pt x="224" y="1480"/>
                  <a:pt x="192" y="1464"/>
                  <a:pt x="168" y="1440"/>
                </a:cubicBezTo>
                <a:cubicBezTo>
                  <a:pt x="144" y="1416"/>
                  <a:pt x="136" y="1384"/>
                  <a:pt x="120" y="1344"/>
                </a:cubicBezTo>
                <a:cubicBezTo>
                  <a:pt x="104" y="1304"/>
                  <a:pt x="88" y="1240"/>
                  <a:pt x="72" y="1200"/>
                </a:cubicBezTo>
                <a:cubicBezTo>
                  <a:pt x="56" y="1160"/>
                  <a:pt x="32" y="1144"/>
                  <a:pt x="24" y="1104"/>
                </a:cubicBezTo>
                <a:cubicBezTo>
                  <a:pt x="16" y="1064"/>
                  <a:pt x="24" y="1008"/>
                  <a:pt x="24" y="960"/>
                </a:cubicBezTo>
                <a:cubicBezTo>
                  <a:pt x="24" y="912"/>
                  <a:pt x="24" y="856"/>
                  <a:pt x="24" y="816"/>
                </a:cubicBezTo>
                <a:cubicBezTo>
                  <a:pt x="24" y="776"/>
                  <a:pt x="0" y="760"/>
                  <a:pt x="24" y="720"/>
                </a:cubicBezTo>
                <a:cubicBezTo>
                  <a:pt x="48" y="680"/>
                  <a:pt x="128" y="616"/>
                  <a:pt x="168" y="576"/>
                </a:cubicBezTo>
                <a:cubicBezTo>
                  <a:pt x="208" y="536"/>
                  <a:pt x="232" y="512"/>
                  <a:pt x="264" y="480"/>
                </a:cubicBezTo>
                <a:cubicBezTo>
                  <a:pt x="296" y="448"/>
                  <a:pt x="328" y="408"/>
                  <a:pt x="360" y="384"/>
                </a:cubicBezTo>
                <a:cubicBezTo>
                  <a:pt x="392" y="360"/>
                  <a:pt x="432" y="360"/>
                  <a:pt x="456" y="336"/>
                </a:cubicBezTo>
                <a:cubicBezTo>
                  <a:pt x="480" y="312"/>
                  <a:pt x="480" y="264"/>
                  <a:pt x="504" y="240"/>
                </a:cubicBezTo>
                <a:cubicBezTo>
                  <a:pt x="528" y="216"/>
                  <a:pt x="576" y="216"/>
                  <a:pt x="600" y="192"/>
                </a:cubicBezTo>
                <a:cubicBezTo>
                  <a:pt x="624" y="168"/>
                  <a:pt x="624" y="128"/>
                  <a:pt x="648" y="96"/>
                </a:cubicBezTo>
                <a:cubicBezTo>
                  <a:pt x="672" y="64"/>
                  <a:pt x="728" y="16"/>
                  <a:pt x="744" y="0"/>
                </a:cubicBez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38" name="Line 10">
            <a:extLst>
              <a:ext uri="{FF2B5EF4-FFF2-40B4-BE49-F238E27FC236}">
                <a16:creationId xmlns:a16="http://schemas.microsoft.com/office/drawing/2014/main" id="{6D4F2D5F-CEBA-4EEA-9B97-49958E22D34C}"/>
              </a:ext>
            </a:extLst>
          </p:cNvPr>
          <p:cNvSpPr>
            <a:spLocks noChangeShapeType="1"/>
          </p:cNvSpPr>
          <p:nvPr/>
        </p:nvSpPr>
        <p:spPr bwMode="auto">
          <a:xfrm flipH="1" flipV="1">
            <a:off x="3733800" y="3048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39" name="Line 11">
            <a:extLst>
              <a:ext uri="{FF2B5EF4-FFF2-40B4-BE49-F238E27FC236}">
                <a16:creationId xmlns:a16="http://schemas.microsoft.com/office/drawing/2014/main" id="{3BE40E7A-FE26-4A5A-9CF0-7A6C067DE987}"/>
              </a:ext>
            </a:extLst>
          </p:cNvPr>
          <p:cNvSpPr>
            <a:spLocks noChangeShapeType="1"/>
          </p:cNvSpPr>
          <p:nvPr/>
        </p:nvSpPr>
        <p:spPr bwMode="auto">
          <a:xfrm flipH="1" flipV="1">
            <a:off x="4724400" y="1524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40" name="Line 12">
            <a:extLst>
              <a:ext uri="{FF2B5EF4-FFF2-40B4-BE49-F238E27FC236}">
                <a16:creationId xmlns:a16="http://schemas.microsoft.com/office/drawing/2014/main" id="{F3F507F5-B967-4918-A5EF-179E37A4CF93}"/>
              </a:ext>
            </a:extLst>
          </p:cNvPr>
          <p:cNvSpPr>
            <a:spLocks noChangeShapeType="1"/>
          </p:cNvSpPr>
          <p:nvPr/>
        </p:nvSpPr>
        <p:spPr bwMode="auto">
          <a:xfrm flipV="1">
            <a:off x="7391400" y="2971800"/>
            <a:ext cx="1066800" cy="8382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41" name="Line 13">
            <a:extLst>
              <a:ext uri="{FF2B5EF4-FFF2-40B4-BE49-F238E27FC236}">
                <a16:creationId xmlns:a16="http://schemas.microsoft.com/office/drawing/2014/main" id="{F0CA1E06-8375-4FBB-A28A-7262C5D17DFD}"/>
              </a:ext>
            </a:extLst>
          </p:cNvPr>
          <p:cNvSpPr>
            <a:spLocks noChangeShapeType="1"/>
          </p:cNvSpPr>
          <p:nvPr/>
        </p:nvSpPr>
        <p:spPr bwMode="auto">
          <a:xfrm flipV="1">
            <a:off x="6477000" y="1600200"/>
            <a:ext cx="685800" cy="5334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42" name="Freeform 14">
            <a:extLst>
              <a:ext uri="{FF2B5EF4-FFF2-40B4-BE49-F238E27FC236}">
                <a16:creationId xmlns:a16="http://schemas.microsoft.com/office/drawing/2014/main" id="{A4CAF5BE-6E32-4795-958C-64E7851600EE}"/>
              </a:ext>
            </a:extLst>
          </p:cNvPr>
          <p:cNvSpPr>
            <a:spLocks/>
          </p:cNvSpPr>
          <p:nvPr/>
        </p:nvSpPr>
        <p:spPr bwMode="auto">
          <a:xfrm rot="580802">
            <a:off x="5168900" y="1676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43" name="Freeform 15">
            <a:extLst>
              <a:ext uri="{FF2B5EF4-FFF2-40B4-BE49-F238E27FC236}">
                <a16:creationId xmlns:a16="http://schemas.microsoft.com/office/drawing/2014/main" id="{6C9439E4-B0DC-4A5F-9BCE-DDEA009A2806}"/>
              </a:ext>
            </a:extLst>
          </p:cNvPr>
          <p:cNvSpPr>
            <a:spLocks/>
          </p:cNvSpPr>
          <p:nvPr/>
        </p:nvSpPr>
        <p:spPr bwMode="auto">
          <a:xfrm rot="11222166">
            <a:off x="4038600" y="30480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44" name="Freeform 16">
            <a:extLst>
              <a:ext uri="{FF2B5EF4-FFF2-40B4-BE49-F238E27FC236}">
                <a16:creationId xmlns:a16="http://schemas.microsoft.com/office/drawing/2014/main" id="{88847EAD-6F69-4C89-B60D-A7EAFC060522}"/>
              </a:ext>
            </a:extLst>
          </p:cNvPr>
          <p:cNvSpPr>
            <a:spLocks/>
          </p:cNvSpPr>
          <p:nvPr/>
        </p:nvSpPr>
        <p:spPr bwMode="auto">
          <a:xfrm rot="580802">
            <a:off x="5473700" y="1981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45" name="Freeform 17">
            <a:extLst>
              <a:ext uri="{FF2B5EF4-FFF2-40B4-BE49-F238E27FC236}">
                <a16:creationId xmlns:a16="http://schemas.microsoft.com/office/drawing/2014/main" id="{0BDA1BE0-3C62-46C4-BCC7-45F2A10264A2}"/>
              </a:ext>
            </a:extLst>
          </p:cNvPr>
          <p:cNvSpPr>
            <a:spLocks/>
          </p:cNvSpPr>
          <p:nvPr/>
        </p:nvSpPr>
        <p:spPr bwMode="auto">
          <a:xfrm rot="11278688">
            <a:off x="5029200" y="1600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46" name="Freeform 18">
            <a:extLst>
              <a:ext uri="{FF2B5EF4-FFF2-40B4-BE49-F238E27FC236}">
                <a16:creationId xmlns:a16="http://schemas.microsoft.com/office/drawing/2014/main" id="{3C0CFF01-3E08-4C64-ACBC-DED0331835E5}"/>
              </a:ext>
            </a:extLst>
          </p:cNvPr>
          <p:cNvSpPr>
            <a:spLocks/>
          </p:cNvSpPr>
          <p:nvPr/>
        </p:nvSpPr>
        <p:spPr bwMode="auto">
          <a:xfrm rot="580802">
            <a:off x="4191000" y="3200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47" name="Line 19">
            <a:extLst>
              <a:ext uri="{FF2B5EF4-FFF2-40B4-BE49-F238E27FC236}">
                <a16:creationId xmlns:a16="http://schemas.microsoft.com/office/drawing/2014/main" id="{DF7EB83F-51FC-4AF5-AF71-7410DEF42839}"/>
              </a:ext>
            </a:extLst>
          </p:cNvPr>
          <p:cNvSpPr>
            <a:spLocks noChangeShapeType="1"/>
          </p:cNvSpPr>
          <p:nvPr/>
        </p:nvSpPr>
        <p:spPr bwMode="auto">
          <a:xfrm flipV="1">
            <a:off x="3581400" y="609600"/>
            <a:ext cx="2514600" cy="373380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48" name="Line 20">
            <a:extLst>
              <a:ext uri="{FF2B5EF4-FFF2-40B4-BE49-F238E27FC236}">
                <a16:creationId xmlns:a16="http://schemas.microsoft.com/office/drawing/2014/main" id="{FBAAB705-308C-47F4-B382-99F2DEF73BAE}"/>
              </a:ext>
            </a:extLst>
          </p:cNvPr>
          <p:cNvSpPr>
            <a:spLocks noChangeShapeType="1"/>
          </p:cNvSpPr>
          <p:nvPr/>
        </p:nvSpPr>
        <p:spPr bwMode="auto">
          <a:xfrm>
            <a:off x="5791200" y="533400"/>
            <a:ext cx="3048000" cy="403860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49" name="Line 21">
            <a:extLst>
              <a:ext uri="{FF2B5EF4-FFF2-40B4-BE49-F238E27FC236}">
                <a16:creationId xmlns:a16="http://schemas.microsoft.com/office/drawing/2014/main" id="{AD0620A9-7276-4700-AA9B-A49101BEC5AE}"/>
              </a:ext>
            </a:extLst>
          </p:cNvPr>
          <p:cNvSpPr>
            <a:spLocks noChangeShapeType="1"/>
          </p:cNvSpPr>
          <p:nvPr/>
        </p:nvSpPr>
        <p:spPr bwMode="auto">
          <a:xfrm>
            <a:off x="2743200" y="1295400"/>
            <a:ext cx="6934200" cy="0"/>
          </a:xfrm>
          <a:prstGeom prst="line">
            <a:avLst/>
          </a:prstGeom>
          <a:noFill/>
          <a:ln w="76200">
            <a:solidFill>
              <a:srgbClr val="FF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50" name="Text Box 22">
            <a:extLst>
              <a:ext uri="{FF2B5EF4-FFF2-40B4-BE49-F238E27FC236}">
                <a16:creationId xmlns:a16="http://schemas.microsoft.com/office/drawing/2014/main" id="{81407D75-4682-448C-9633-A1BC57296CEA}"/>
              </a:ext>
            </a:extLst>
          </p:cNvPr>
          <p:cNvSpPr txBox="1">
            <a:spLocks noChangeArrowheads="1"/>
          </p:cNvSpPr>
          <p:nvPr/>
        </p:nvSpPr>
        <p:spPr bwMode="auto">
          <a:xfrm>
            <a:off x="7832725" y="879475"/>
            <a:ext cx="1874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Times New Roman" panose="02020603050405020304" pitchFamily="18" charset="0"/>
              </a:rPr>
              <a:t>Ear Plug Line</a:t>
            </a:r>
            <a:endParaRPr lang="en-US" altLang="en-US" sz="2400">
              <a:latin typeface="Times New Roman" panose="02020603050405020304" pitchFamily="18" charset="0"/>
            </a:endParaRPr>
          </a:p>
        </p:txBody>
      </p:sp>
      <p:sp>
        <p:nvSpPr>
          <p:cNvPr id="99351" name="Freeform 23">
            <a:extLst>
              <a:ext uri="{FF2B5EF4-FFF2-40B4-BE49-F238E27FC236}">
                <a16:creationId xmlns:a16="http://schemas.microsoft.com/office/drawing/2014/main" id="{488C144F-7D3B-4F50-94F1-ACF94AC1806B}"/>
              </a:ext>
            </a:extLst>
          </p:cNvPr>
          <p:cNvSpPr>
            <a:spLocks/>
          </p:cNvSpPr>
          <p:nvPr/>
        </p:nvSpPr>
        <p:spPr bwMode="auto">
          <a:xfrm>
            <a:off x="5838826" y="1017588"/>
            <a:ext cx="123825" cy="246062"/>
          </a:xfrm>
          <a:custGeom>
            <a:avLst/>
            <a:gdLst>
              <a:gd name="T0" fmla="*/ 2147483647 w 78"/>
              <a:gd name="T1" fmla="*/ 2147483647 h 155"/>
              <a:gd name="T2" fmla="*/ 2147483647 w 78"/>
              <a:gd name="T3" fmla="*/ 2147483647 h 155"/>
              <a:gd name="T4" fmla="*/ 2147483647 w 78"/>
              <a:gd name="T5" fmla="*/ 2147483647 h 155"/>
              <a:gd name="T6" fmla="*/ 0 w 78"/>
              <a:gd name="T7" fmla="*/ 0 h 155"/>
              <a:gd name="T8" fmla="*/ 0 60000 65536"/>
              <a:gd name="T9" fmla="*/ 0 60000 65536"/>
              <a:gd name="T10" fmla="*/ 0 60000 65536"/>
              <a:gd name="T11" fmla="*/ 0 60000 65536"/>
              <a:gd name="T12" fmla="*/ 0 w 78"/>
              <a:gd name="T13" fmla="*/ 0 h 155"/>
              <a:gd name="T14" fmla="*/ 78 w 78"/>
              <a:gd name="T15" fmla="*/ 155 h 155"/>
            </a:gdLst>
            <a:ahLst/>
            <a:cxnLst>
              <a:cxn ang="T8">
                <a:pos x="T0" y="T1"/>
              </a:cxn>
              <a:cxn ang="T9">
                <a:pos x="T2" y="T3"/>
              </a:cxn>
              <a:cxn ang="T10">
                <a:pos x="T4" y="T5"/>
              </a:cxn>
              <a:cxn ang="T11">
                <a:pos x="T6" y="T7"/>
              </a:cxn>
            </a:cxnLst>
            <a:rect l="T12" t="T13" r="T14" b="T15"/>
            <a:pathLst>
              <a:path w="78" h="155">
                <a:moveTo>
                  <a:pt x="78" y="155"/>
                </a:moveTo>
                <a:cubicBezTo>
                  <a:pt x="70" y="97"/>
                  <a:pt x="64" y="68"/>
                  <a:pt x="33" y="19"/>
                </a:cubicBezTo>
                <a:cubicBezTo>
                  <a:pt x="29" y="13"/>
                  <a:pt x="19" y="16"/>
                  <a:pt x="13" y="13"/>
                </a:cubicBezTo>
                <a:cubicBezTo>
                  <a:pt x="8" y="10"/>
                  <a:pt x="4" y="4"/>
                  <a:pt x="0" y="0"/>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352" name="Freeform 24">
            <a:extLst>
              <a:ext uri="{FF2B5EF4-FFF2-40B4-BE49-F238E27FC236}">
                <a16:creationId xmlns:a16="http://schemas.microsoft.com/office/drawing/2014/main" id="{BD8328C3-1725-4224-8834-8C5F56D634E2}"/>
              </a:ext>
            </a:extLst>
          </p:cNvPr>
          <p:cNvSpPr>
            <a:spLocks/>
          </p:cNvSpPr>
          <p:nvPr/>
        </p:nvSpPr>
        <p:spPr bwMode="auto">
          <a:xfrm>
            <a:off x="5962651" y="996951"/>
            <a:ext cx="142875" cy="296863"/>
          </a:xfrm>
          <a:custGeom>
            <a:avLst/>
            <a:gdLst>
              <a:gd name="T0" fmla="*/ 0 w 90"/>
              <a:gd name="T1" fmla="*/ 2147483647 h 187"/>
              <a:gd name="T2" fmla="*/ 2147483647 w 90"/>
              <a:gd name="T3" fmla="*/ 2147483647 h 187"/>
              <a:gd name="T4" fmla="*/ 2147483647 w 90"/>
              <a:gd name="T5" fmla="*/ 0 h 187"/>
              <a:gd name="T6" fmla="*/ 0 60000 65536"/>
              <a:gd name="T7" fmla="*/ 0 60000 65536"/>
              <a:gd name="T8" fmla="*/ 0 60000 65536"/>
              <a:gd name="T9" fmla="*/ 0 w 90"/>
              <a:gd name="T10" fmla="*/ 0 h 187"/>
              <a:gd name="T11" fmla="*/ 90 w 90"/>
              <a:gd name="T12" fmla="*/ 187 h 187"/>
            </a:gdLst>
            <a:ahLst/>
            <a:cxnLst>
              <a:cxn ang="T6">
                <a:pos x="T0" y="T1"/>
              </a:cxn>
              <a:cxn ang="T7">
                <a:pos x="T2" y="T3"/>
              </a:cxn>
              <a:cxn ang="T8">
                <a:pos x="T4" y="T5"/>
              </a:cxn>
            </a:cxnLst>
            <a:rect l="T9" t="T10" r="T11" b="T12"/>
            <a:pathLst>
              <a:path w="90" h="187">
                <a:moveTo>
                  <a:pt x="0" y="187"/>
                </a:moveTo>
                <a:cubicBezTo>
                  <a:pt x="16" y="135"/>
                  <a:pt x="35" y="84"/>
                  <a:pt x="52" y="32"/>
                </a:cubicBezTo>
                <a:cubicBezTo>
                  <a:pt x="57" y="18"/>
                  <a:pt x="74" y="0"/>
                  <a:pt x="90" y="0"/>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353" name="Text Box 25">
            <a:extLst>
              <a:ext uri="{FF2B5EF4-FFF2-40B4-BE49-F238E27FC236}">
                <a16:creationId xmlns:a16="http://schemas.microsoft.com/office/drawing/2014/main" id="{37852F8E-B322-4F52-B4AE-48F6A8D77D61}"/>
              </a:ext>
            </a:extLst>
          </p:cNvPr>
          <p:cNvSpPr txBox="1">
            <a:spLocks noChangeArrowheads="1"/>
          </p:cNvSpPr>
          <p:nvPr/>
        </p:nvSpPr>
        <p:spPr bwMode="auto">
          <a:xfrm>
            <a:off x="2879725" y="4537075"/>
            <a:ext cx="488950" cy="4572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latin typeface="Times New Roman" panose="02020603050405020304" pitchFamily="18" charset="0"/>
              </a:rPr>
              <a:t>33</a:t>
            </a:r>
          </a:p>
        </p:txBody>
      </p:sp>
      <p:sp>
        <p:nvSpPr>
          <p:cNvPr id="99354" name="Text Box 26">
            <a:extLst>
              <a:ext uri="{FF2B5EF4-FFF2-40B4-BE49-F238E27FC236}">
                <a16:creationId xmlns:a16="http://schemas.microsoft.com/office/drawing/2014/main" id="{F6093163-7FF8-42D0-B2D4-EF9403A29240}"/>
              </a:ext>
            </a:extLst>
          </p:cNvPr>
          <p:cNvSpPr txBox="1">
            <a:spLocks noChangeArrowheads="1"/>
          </p:cNvSpPr>
          <p:nvPr/>
        </p:nvSpPr>
        <p:spPr bwMode="auto">
          <a:xfrm>
            <a:off x="8670925" y="4689475"/>
            <a:ext cx="488950" cy="4572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latin typeface="Times New Roman" panose="02020603050405020304" pitchFamily="18" charset="0"/>
              </a:rPr>
              <a:t>35</a:t>
            </a:r>
          </a:p>
        </p:txBody>
      </p:sp>
      <p:sp>
        <p:nvSpPr>
          <p:cNvPr id="99355" name="Oval 27">
            <a:extLst>
              <a:ext uri="{FF2B5EF4-FFF2-40B4-BE49-F238E27FC236}">
                <a16:creationId xmlns:a16="http://schemas.microsoft.com/office/drawing/2014/main" id="{423FA842-97D7-4FA4-8536-DD9DC2491D7B}"/>
              </a:ext>
            </a:extLst>
          </p:cNvPr>
          <p:cNvSpPr>
            <a:spLocks noChangeArrowheads="1"/>
          </p:cNvSpPr>
          <p:nvPr/>
        </p:nvSpPr>
        <p:spPr bwMode="auto">
          <a:xfrm>
            <a:off x="4648200" y="14478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9356" name="Oval 28">
            <a:extLst>
              <a:ext uri="{FF2B5EF4-FFF2-40B4-BE49-F238E27FC236}">
                <a16:creationId xmlns:a16="http://schemas.microsoft.com/office/drawing/2014/main" id="{0CDFBD08-90B8-49A0-BDB8-FE29816DFA60}"/>
              </a:ext>
            </a:extLst>
          </p:cNvPr>
          <p:cNvSpPr>
            <a:spLocks noChangeArrowheads="1"/>
          </p:cNvSpPr>
          <p:nvPr/>
        </p:nvSpPr>
        <p:spPr bwMode="auto">
          <a:xfrm>
            <a:off x="3657600" y="28956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99357" name="Line 21">
            <a:extLst>
              <a:ext uri="{FF2B5EF4-FFF2-40B4-BE49-F238E27FC236}">
                <a16:creationId xmlns:a16="http://schemas.microsoft.com/office/drawing/2014/main" id="{E3432E9F-68F6-44CB-B362-6C9E542A5A47}"/>
              </a:ext>
            </a:extLst>
          </p:cNvPr>
          <p:cNvSpPr>
            <a:spLocks noChangeShapeType="1"/>
          </p:cNvSpPr>
          <p:nvPr/>
        </p:nvSpPr>
        <p:spPr bwMode="auto">
          <a:xfrm flipV="1">
            <a:off x="5962650" y="152400"/>
            <a:ext cx="0" cy="5562600"/>
          </a:xfrm>
          <a:prstGeom prst="line">
            <a:avLst/>
          </a:prstGeom>
          <a:noFill/>
          <a:ln w="76200">
            <a:solidFill>
              <a:srgbClr val="FF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C44">
            <a:extLst>
              <a:ext uri="{FF2B5EF4-FFF2-40B4-BE49-F238E27FC236}">
                <a16:creationId xmlns:a16="http://schemas.microsoft.com/office/drawing/2014/main" id="{E9A47E0D-83F9-4FC9-8390-D2BB08AB6CBF}"/>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981200" y="665163"/>
            <a:ext cx="8229600" cy="5461000"/>
          </a:xfrm>
        </p:spPr>
      </p:pic>
      <p:sp>
        <p:nvSpPr>
          <p:cNvPr id="100355" name="Oval 3">
            <a:extLst>
              <a:ext uri="{FF2B5EF4-FFF2-40B4-BE49-F238E27FC236}">
                <a16:creationId xmlns:a16="http://schemas.microsoft.com/office/drawing/2014/main" id="{554E4BD4-E863-4925-BC27-17AD7D31322B}"/>
              </a:ext>
            </a:extLst>
          </p:cNvPr>
          <p:cNvSpPr>
            <a:spLocks noChangeArrowheads="1"/>
          </p:cNvSpPr>
          <p:nvPr/>
        </p:nvSpPr>
        <p:spPr bwMode="auto">
          <a:xfrm>
            <a:off x="5105400" y="25146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356" name="Oval 4">
            <a:extLst>
              <a:ext uri="{FF2B5EF4-FFF2-40B4-BE49-F238E27FC236}">
                <a16:creationId xmlns:a16="http://schemas.microsoft.com/office/drawing/2014/main" id="{22C43FA9-CEA3-424A-BE8C-174874D3974F}"/>
              </a:ext>
            </a:extLst>
          </p:cNvPr>
          <p:cNvSpPr>
            <a:spLocks noChangeArrowheads="1"/>
          </p:cNvSpPr>
          <p:nvPr/>
        </p:nvSpPr>
        <p:spPr bwMode="auto">
          <a:xfrm>
            <a:off x="4419600" y="3429000"/>
            <a:ext cx="152400" cy="152400"/>
          </a:xfrm>
          <a:prstGeom prst="ellipse">
            <a:avLst/>
          </a:prstGeom>
          <a:solidFill>
            <a:srgbClr val="66FF33"/>
          </a:solidFill>
          <a:ln w="9525">
            <a:solidFill>
              <a:schemeClr val="accent2"/>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357" name="Line 5">
            <a:extLst>
              <a:ext uri="{FF2B5EF4-FFF2-40B4-BE49-F238E27FC236}">
                <a16:creationId xmlns:a16="http://schemas.microsoft.com/office/drawing/2014/main" id="{FF4ABD41-F6F9-4CCD-B1FD-D404A1BEFF04}"/>
              </a:ext>
            </a:extLst>
          </p:cNvPr>
          <p:cNvSpPr>
            <a:spLocks noChangeShapeType="1"/>
          </p:cNvSpPr>
          <p:nvPr/>
        </p:nvSpPr>
        <p:spPr bwMode="auto">
          <a:xfrm flipH="1">
            <a:off x="4495800" y="2590800"/>
            <a:ext cx="685800" cy="9144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58" name="Freeform 6">
            <a:extLst>
              <a:ext uri="{FF2B5EF4-FFF2-40B4-BE49-F238E27FC236}">
                <a16:creationId xmlns:a16="http://schemas.microsoft.com/office/drawing/2014/main" id="{C7FA8B98-DC2A-4B65-AAE8-EE80EBFD918E}"/>
              </a:ext>
            </a:extLst>
          </p:cNvPr>
          <p:cNvSpPr>
            <a:spLocks/>
          </p:cNvSpPr>
          <p:nvPr/>
        </p:nvSpPr>
        <p:spPr bwMode="auto">
          <a:xfrm>
            <a:off x="2806700" y="3048000"/>
            <a:ext cx="1612900" cy="1092200"/>
          </a:xfrm>
          <a:custGeom>
            <a:avLst/>
            <a:gdLst>
              <a:gd name="T0" fmla="*/ 2147483647 w 1016"/>
              <a:gd name="T1" fmla="*/ 2147483647 h 688"/>
              <a:gd name="T2" fmla="*/ 2147483647 w 1016"/>
              <a:gd name="T3" fmla="*/ 2147483647 h 688"/>
              <a:gd name="T4" fmla="*/ 2147483647 w 1016"/>
              <a:gd name="T5" fmla="*/ 2147483647 h 688"/>
              <a:gd name="T6" fmla="*/ 2147483647 w 1016"/>
              <a:gd name="T7" fmla="*/ 2147483647 h 688"/>
              <a:gd name="T8" fmla="*/ 2147483647 w 1016"/>
              <a:gd name="T9" fmla="*/ 2147483647 h 688"/>
              <a:gd name="T10" fmla="*/ 2147483647 w 1016"/>
              <a:gd name="T11" fmla="*/ 2147483647 h 688"/>
              <a:gd name="T12" fmla="*/ 2147483647 w 1016"/>
              <a:gd name="T13" fmla="*/ 2147483647 h 688"/>
              <a:gd name="T14" fmla="*/ 2147483647 w 1016"/>
              <a:gd name="T15" fmla="*/ 0 h 688"/>
              <a:gd name="T16" fmla="*/ 0 60000 65536"/>
              <a:gd name="T17" fmla="*/ 0 60000 65536"/>
              <a:gd name="T18" fmla="*/ 0 60000 65536"/>
              <a:gd name="T19" fmla="*/ 0 60000 65536"/>
              <a:gd name="T20" fmla="*/ 0 60000 65536"/>
              <a:gd name="T21" fmla="*/ 0 60000 65536"/>
              <a:gd name="T22" fmla="*/ 0 60000 65536"/>
              <a:gd name="T23" fmla="*/ 0 60000 65536"/>
              <a:gd name="T24" fmla="*/ 0 w 1016"/>
              <a:gd name="T25" fmla="*/ 0 h 688"/>
              <a:gd name="T26" fmla="*/ 1016 w 1016"/>
              <a:gd name="T27" fmla="*/ 688 h 6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6" h="688">
                <a:moveTo>
                  <a:pt x="1016" y="288"/>
                </a:moveTo>
                <a:cubicBezTo>
                  <a:pt x="932" y="320"/>
                  <a:pt x="848" y="352"/>
                  <a:pt x="776" y="384"/>
                </a:cubicBezTo>
                <a:cubicBezTo>
                  <a:pt x="704" y="416"/>
                  <a:pt x="648" y="432"/>
                  <a:pt x="584" y="480"/>
                </a:cubicBezTo>
                <a:cubicBezTo>
                  <a:pt x="520" y="528"/>
                  <a:pt x="472" y="656"/>
                  <a:pt x="392" y="672"/>
                </a:cubicBezTo>
                <a:cubicBezTo>
                  <a:pt x="312" y="688"/>
                  <a:pt x="168" y="632"/>
                  <a:pt x="104" y="576"/>
                </a:cubicBezTo>
                <a:cubicBezTo>
                  <a:pt x="40" y="520"/>
                  <a:pt x="16" y="416"/>
                  <a:pt x="8" y="336"/>
                </a:cubicBezTo>
                <a:cubicBezTo>
                  <a:pt x="0" y="256"/>
                  <a:pt x="40" y="152"/>
                  <a:pt x="56" y="96"/>
                </a:cubicBezTo>
                <a:cubicBezTo>
                  <a:pt x="72" y="40"/>
                  <a:pt x="96" y="16"/>
                  <a:pt x="104" y="0"/>
                </a:cubicBezTo>
              </a:path>
            </a:pathLst>
          </a:custGeom>
          <a:noFill/>
          <a:ln w="38100" cap="flat" cmpd="sng">
            <a:solidFill>
              <a:srgbClr val="3333CC"/>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59" name="Freeform 7">
            <a:extLst>
              <a:ext uri="{FF2B5EF4-FFF2-40B4-BE49-F238E27FC236}">
                <a16:creationId xmlns:a16="http://schemas.microsoft.com/office/drawing/2014/main" id="{895F33C8-4AAE-4571-818C-7281506C7FA1}"/>
              </a:ext>
            </a:extLst>
          </p:cNvPr>
          <p:cNvSpPr>
            <a:spLocks/>
          </p:cNvSpPr>
          <p:nvPr/>
        </p:nvSpPr>
        <p:spPr bwMode="auto">
          <a:xfrm>
            <a:off x="3352800" y="1968500"/>
            <a:ext cx="1752600" cy="622300"/>
          </a:xfrm>
          <a:custGeom>
            <a:avLst/>
            <a:gdLst>
              <a:gd name="T0" fmla="*/ 2147483647 w 1104"/>
              <a:gd name="T1" fmla="*/ 2147483647 h 392"/>
              <a:gd name="T2" fmla="*/ 2147483647 w 1104"/>
              <a:gd name="T3" fmla="*/ 2147483647 h 392"/>
              <a:gd name="T4" fmla="*/ 2147483647 w 1104"/>
              <a:gd name="T5" fmla="*/ 2147483647 h 392"/>
              <a:gd name="T6" fmla="*/ 2147483647 w 1104"/>
              <a:gd name="T7" fmla="*/ 2147483647 h 392"/>
              <a:gd name="T8" fmla="*/ 2147483647 w 1104"/>
              <a:gd name="T9" fmla="*/ 2147483647 h 392"/>
              <a:gd name="T10" fmla="*/ 2147483647 w 1104"/>
              <a:gd name="T11" fmla="*/ 2147483647 h 392"/>
              <a:gd name="T12" fmla="*/ 0 w 1104"/>
              <a:gd name="T13" fmla="*/ 2147483647 h 392"/>
              <a:gd name="T14" fmla="*/ 0 60000 65536"/>
              <a:gd name="T15" fmla="*/ 0 60000 65536"/>
              <a:gd name="T16" fmla="*/ 0 60000 65536"/>
              <a:gd name="T17" fmla="*/ 0 60000 65536"/>
              <a:gd name="T18" fmla="*/ 0 60000 65536"/>
              <a:gd name="T19" fmla="*/ 0 60000 65536"/>
              <a:gd name="T20" fmla="*/ 0 60000 65536"/>
              <a:gd name="T21" fmla="*/ 0 w 1104"/>
              <a:gd name="T22" fmla="*/ 0 h 392"/>
              <a:gd name="T23" fmla="*/ 1104 w 1104"/>
              <a:gd name="T24" fmla="*/ 392 h 3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4" h="392">
                <a:moveTo>
                  <a:pt x="1104" y="344"/>
                </a:moveTo>
                <a:cubicBezTo>
                  <a:pt x="1044" y="296"/>
                  <a:pt x="984" y="248"/>
                  <a:pt x="912" y="200"/>
                </a:cubicBezTo>
                <a:cubicBezTo>
                  <a:pt x="840" y="152"/>
                  <a:pt x="744" y="88"/>
                  <a:pt x="672" y="56"/>
                </a:cubicBezTo>
                <a:cubicBezTo>
                  <a:pt x="600" y="24"/>
                  <a:pt x="552" y="0"/>
                  <a:pt x="480" y="8"/>
                </a:cubicBezTo>
                <a:cubicBezTo>
                  <a:pt x="408" y="16"/>
                  <a:pt x="296" y="56"/>
                  <a:pt x="240" y="104"/>
                </a:cubicBezTo>
                <a:cubicBezTo>
                  <a:pt x="184" y="152"/>
                  <a:pt x="184" y="248"/>
                  <a:pt x="144" y="296"/>
                </a:cubicBezTo>
                <a:cubicBezTo>
                  <a:pt x="104" y="344"/>
                  <a:pt x="24" y="376"/>
                  <a:pt x="0" y="392"/>
                </a:cubicBezTo>
              </a:path>
            </a:pathLst>
          </a:custGeom>
          <a:noFill/>
          <a:ln w="38100" cap="flat" cmpd="sng">
            <a:solidFill>
              <a:srgbClr val="3333CC"/>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60" name="Freeform 8">
            <a:extLst>
              <a:ext uri="{FF2B5EF4-FFF2-40B4-BE49-F238E27FC236}">
                <a16:creationId xmlns:a16="http://schemas.microsoft.com/office/drawing/2014/main" id="{1A84CD98-8858-44BE-B146-158E296AF7BC}"/>
              </a:ext>
            </a:extLst>
          </p:cNvPr>
          <p:cNvSpPr>
            <a:spLocks/>
          </p:cNvSpPr>
          <p:nvPr/>
        </p:nvSpPr>
        <p:spPr bwMode="auto">
          <a:xfrm>
            <a:off x="2971800" y="2590800"/>
            <a:ext cx="381000" cy="533400"/>
          </a:xfrm>
          <a:custGeom>
            <a:avLst/>
            <a:gdLst>
              <a:gd name="T0" fmla="*/ 2147483647 w 240"/>
              <a:gd name="T1" fmla="*/ 0 h 336"/>
              <a:gd name="T2" fmla="*/ 2147483647 w 240"/>
              <a:gd name="T3" fmla="*/ 2147483647 h 336"/>
              <a:gd name="T4" fmla="*/ 2147483647 w 240"/>
              <a:gd name="T5" fmla="*/ 2147483647 h 336"/>
              <a:gd name="T6" fmla="*/ 0 w 240"/>
              <a:gd name="T7" fmla="*/ 2147483647 h 336"/>
              <a:gd name="T8" fmla="*/ 0 60000 65536"/>
              <a:gd name="T9" fmla="*/ 0 60000 65536"/>
              <a:gd name="T10" fmla="*/ 0 60000 65536"/>
              <a:gd name="T11" fmla="*/ 0 60000 65536"/>
              <a:gd name="T12" fmla="*/ 0 w 240"/>
              <a:gd name="T13" fmla="*/ 0 h 336"/>
              <a:gd name="T14" fmla="*/ 240 w 240"/>
              <a:gd name="T15" fmla="*/ 336 h 336"/>
            </a:gdLst>
            <a:ahLst/>
            <a:cxnLst>
              <a:cxn ang="T8">
                <a:pos x="T0" y="T1"/>
              </a:cxn>
              <a:cxn ang="T9">
                <a:pos x="T2" y="T3"/>
              </a:cxn>
              <a:cxn ang="T10">
                <a:pos x="T4" y="T5"/>
              </a:cxn>
              <a:cxn ang="T11">
                <a:pos x="T6" y="T7"/>
              </a:cxn>
            </a:cxnLst>
            <a:rect l="T12" t="T13" r="T14" b="T15"/>
            <a:pathLst>
              <a:path w="240" h="336">
                <a:moveTo>
                  <a:pt x="240" y="0"/>
                </a:moveTo>
                <a:cubicBezTo>
                  <a:pt x="184" y="32"/>
                  <a:pt x="128" y="64"/>
                  <a:pt x="96" y="96"/>
                </a:cubicBezTo>
                <a:cubicBezTo>
                  <a:pt x="64" y="128"/>
                  <a:pt x="64" y="152"/>
                  <a:pt x="48" y="192"/>
                </a:cubicBezTo>
                <a:cubicBezTo>
                  <a:pt x="32" y="232"/>
                  <a:pt x="8" y="312"/>
                  <a:pt x="0" y="336"/>
                </a:cubicBezTo>
              </a:path>
            </a:pathLst>
          </a:custGeom>
          <a:noFill/>
          <a:ln w="38100" cap="flat" cmpd="sng">
            <a:solidFill>
              <a:srgbClr val="FF33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61" name="Line 9">
            <a:extLst>
              <a:ext uri="{FF2B5EF4-FFF2-40B4-BE49-F238E27FC236}">
                <a16:creationId xmlns:a16="http://schemas.microsoft.com/office/drawing/2014/main" id="{17757934-BC47-4F16-A6AC-1C8C9A9A3169}"/>
              </a:ext>
            </a:extLst>
          </p:cNvPr>
          <p:cNvSpPr>
            <a:spLocks noChangeShapeType="1"/>
          </p:cNvSpPr>
          <p:nvPr/>
        </p:nvSpPr>
        <p:spPr bwMode="auto">
          <a:xfrm flipH="1" flipV="1">
            <a:off x="4267200" y="1981200"/>
            <a:ext cx="914400" cy="609600"/>
          </a:xfrm>
          <a:prstGeom prst="line">
            <a:avLst/>
          </a:prstGeom>
          <a:noFill/>
          <a:ln w="38100">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2" name="Oval 10">
            <a:extLst>
              <a:ext uri="{FF2B5EF4-FFF2-40B4-BE49-F238E27FC236}">
                <a16:creationId xmlns:a16="http://schemas.microsoft.com/office/drawing/2014/main" id="{B5CE756B-5FEA-4D5C-9F3F-BB46D6EE2FB7}"/>
              </a:ext>
            </a:extLst>
          </p:cNvPr>
          <p:cNvSpPr>
            <a:spLocks noChangeArrowheads="1"/>
          </p:cNvSpPr>
          <p:nvPr/>
        </p:nvSpPr>
        <p:spPr bwMode="auto">
          <a:xfrm>
            <a:off x="4191000" y="19050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363" name="Line 11">
            <a:extLst>
              <a:ext uri="{FF2B5EF4-FFF2-40B4-BE49-F238E27FC236}">
                <a16:creationId xmlns:a16="http://schemas.microsoft.com/office/drawing/2014/main" id="{5CE56D75-91E0-402F-90A6-4E7A5D6F505D}"/>
              </a:ext>
            </a:extLst>
          </p:cNvPr>
          <p:cNvSpPr>
            <a:spLocks noChangeShapeType="1"/>
          </p:cNvSpPr>
          <p:nvPr/>
        </p:nvSpPr>
        <p:spPr bwMode="auto">
          <a:xfrm flipH="1" flipV="1">
            <a:off x="3352800" y="2590800"/>
            <a:ext cx="1143000" cy="914400"/>
          </a:xfrm>
          <a:prstGeom prst="line">
            <a:avLst/>
          </a:prstGeom>
          <a:noFill/>
          <a:ln w="38100">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4" name="Oval 12">
            <a:extLst>
              <a:ext uri="{FF2B5EF4-FFF2-40B4-BE49-F238E27FC236}">
                <a16:creationId xmlns:a16="http://schemas.microsoft.com/office/drawing/2014/main" id="{28FA57F8-FD96-4BE4-871C-044B0FBD7708}"/>
              </a:ext>
            </a:extLst>
          </p:cNvPr>
          <p:cNvSpPr>
            <a:spLocks noChangeArrowheads="1"/>
          </p:cNvSpPr>
          <p:nvPr/>
        </p:nvSpPr>
        <p:spPr bwMode="auto">
          <a:xfrm>
            <a:off x="3276600" y="25146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365" name="Line 13">
            <a:extLst>
              <a:ext uri="{FF2B5EF4-FFF2-40B4-BE49-F238E27FC236}">
                <a16:creationId xmlns:a16="http://schemas.microsoft.com/office/drawing/2014/main" id="{8B20241D-499C-4BA5-9A00-96ADE4B394AD}"/>
              </a:ext>
            </a:extLst>
          </p:cNvPr>
          <p:cNvSpPr>
            <a:spLocks noChangeShapeType="1"/>
          </p:cNvSpPr>
          <p:nvPr/>
        </p:nvSpPr>
        <p:spPr bwMode="auto">
          <a:xfrm flipH="1">
            <a:off x="3810000" y="2895600"/>
            <a:ext cx="228600" cy="3048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6" name="Line 14">
            <a:extLst>
              <a:ext uri="{FF2B5EF4-FFF2-40B4-BE49-F238E27FC236}">
                <a16:creationId xmlns:a16="http://schemas.microsoft.com/office/drawing/2014/main" id="{FC1A5BDA-7DFB-498F-ABE1-C536F3610F0E}"/>
              </a:ext>
            </a:extLst>
          </p:cNvPr>
          <p:cNvSpPr>
            <a:spLocks noChangeShapeType="1"/>
          </p:cNvSpPr>
          <p:nvPr/>
        </p:nvSpPr>
        <p:spPr bwMode="auto">
          <a:xfrm flipV="1">
            <a:off x="4572000" y="2133600"/>
            <a:ext cx="228600" cy="3048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7" name="Line 15">
            <a:extLst>
              <a:ext uri="{FF2B5EF4-FFF2-40B4-BE49-F238E27FC236}">
                <a16:creationId xmlns:a16="http://schemas.microsoft.com/office/drawing/2014/main" id="{3F2D3390-94F8-49BC-AAA1-BC0FE81C8262}"/>
              </a:ext>
            </a:extLst>
          </p:cNvPr>
          <p:cNvSpPr>
            <a:spLocks noChangeShapeType="1"/>
          </p:cNvSpPr>
          <p:nvPr/>
        </p:nvSpPr>
        <p:spPr bwMode="auto">
          <a:xfrm flipV="1">
            <a:off x="2133600" y="685800"/>
            <a:ext cx="4038600" cy="42672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8" name="Oval 16">
            <a:extLst>
              <a:ext uri="{FF2B5EF4-FFF2-40B4-BE49-F238E27FC236}">
                <a16:creationId xmlns:a16="http://schemas.microsoft.com/office/drawing/2014/main" id="{520A967B-CE0F-4BD1-B4CB-4A27F13B3391}"/>
              </a:ext>
            </a:extLst>
          </p:cNvPr>
          <p:cNvSpPr>
            <a:spLocks noChangeArrowheads="1"/>
          </p:cNvSpPr>
          <p:nvPr/>
        </p:nvSpPr>
        <p:spPr bwMode="auto">
          <a:xfrm>
            <a:off x="7086600" y="22860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369" name="Oval 17">
            <a:extLst>
              <a:ext uri="{FF2B5EF4-FFF2-40B4-BE49-F238E27FC236}">
                <a16:creationId xmlns:a16="http://schemas.microsoft.com/office/drawing/2014/main" id="{81FF0D87-5D42-4C10-B46F-27032C944986}"/>
              </a:ext>
            </a:extLst>
          </p:cNvPr>
          <p:cNvSpPr>
            <a:spLocks noChangeArrowheads="1"/>
          </p:cNvSpPr>
          <p:nvPr/>
        </p:nvSpPr>
        <p:spPr bwMode="auto">
          <a:xfrm>
            <a:off x="7924800" y="32004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370" name="Line 18">
            <a:extLst>
              <a:ext uri="{FF2B5EF4-FFF2-40B4-BE49-F238E27FC236}">
                <a16:creationId xmlns:a16="http://schemas.microsoft.com/office/drawing/2014/main" id="{DB27F2BD-AA30-4DD6-BE2A-8459084BE783}"/>
              </a:ext>
            </a:extLst>
          </p:cNvPr>
          <p:cNvSpPr>
            <a:spLocks noChangeShapeType="1"/>
          </p:cNvSpPr>
          <p:nvPr/>
        </p:nvSpPr>
        <p:spPr bwMode="auto">
          <a:xfrm>
            <a:off x="7162800" y="2362200"/>
            <a:ext cx="838200" cy="9144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1" name="Freeform 19">
            <a:extLst>
              <a:ext uri="{FF2B5EF4-FFF2-40B4-BE49-F238E27FC236}">
                <a16:creationId xmlns:a16="http://schemas.microsoft.com/office/drawing/2014/main" id="{EF83A9AD-3D88-415B-BC73-594967115D89}"/>
              </a:ext>
            </a:extLst>
          </p:cNvPr>
          <p:cNvSpPr>
            <a:spLocks/>
          </p:cNvSpPr>
          <p:nvPr/>
        </p:nvSpPr>
        <p:spPr bwMode="auto">
          <a:xfrm>
            <a:off x="8077200" y="2819400"/>
            <a:ext cx="1270000" cy="863600"/>
          </a:xfrm>
          <a:custGeom>
            <a:avLst/>
            <a:gdLst>
              <a:gd name="T0" fmla="*/ 0 w 800"/>
              <a:gd name="T1" fmla="*/ 2147483647 h 544"/>
              <a:gd name="T2" fmla="*/ 2147483647 w 800"/>
              <a:gd name="T3" fmla="*/ 2147483647 h 544"/>
              <a:gd name="T4" fmla="*/ 2147483647 w 800"/>
              <a:gd name="T5" fmla="*/ 2147483647 h 544"/>
              <a:gd name="T6" fmla="*/ 2147483647 w 800"/>
              <a:gd name="T7" fmla="*/ 2147483647 h 544"/>
              <a:gd name="T8" fmla="*/ 2147483647 w 800"/>
              <a:gd name="T9" fmla="*/ 0 h 544"/>
              <a:gd name="T10" fmla="*/ 0 60000 65536"/>
              <a:gd name="T11" fmla="*/ 0 60000 65536"/>
              <a:gd name="T12" fmla="*/ 0 60000 65536"/>
              <a:gd name="T13" fmla="*/ 0 60000 65536"/>
              <a:gd name="T14" fmla="*/ 0 60000 65536"/>
              <a:gd name="T15" fmla="*/ 0 w 800"/>
              <a:gd name="T16" fmla="*/ 0 h 544"/>
              <a:gd name="T17" fmla="*/ 800 w 800"/>
              <a:gd name="T18" fmla="*/ 544 h 544"/>
            </a:gdLst>
            <a:ahLst/>
            <a:cxnLst>
              <a:cxn ang="T10">
                <a:pos x="T0" y="T1"/>
              </a:cxn>
              <a:cxn ang="T11">
                <a:pos x="T2" y="T3"/>
              </a:cxn>
              <a:cxn ang="T12">
                <a:pos x="T4" y="T5"/>
              </a:cxn>
              <a:cxn ang="T13">
                <a:pos x="T6" y="T7"/>
              </a:cxn>
              <a:cxn ang="T14">
                <a:pos x="T8" y="T9"/>
              </a:cxn>
            </a:cxnLst>
            <a:rect l="T15" t="T16" r="T17" b="T18"/>
            <a:pathLst>
              <a:path w="800" h="544">
                <a:moveTo>
                  <a:pt x="0" y="288"/>
                </a:moveTo>
                <a:cubicBezTo>
                  <a:pt x="120" y="368"/>
                  <a:pt x="240" y="448"/>
                  <a:pt x="336" y="480"/>
                </a:cubicBezTo>
                <a:cubicBezTo>
                  <a:pt x="432" y="512"/>
                  <a:pt x="504" y="544"/>
                  <a:pt x="576" y="480"/>
                </a:cubicBezTo>
                <a:cubicBezTo>
                  <a:pt x="648" y="416"/>
                  <a:pt x="736" y="176"/>
                  <a:pt x="768" y="96"/>
                </a:cubicBezTo>
                <a:cubicBezTo>
                  <a:pt x="800" y="16"/>
                  <a:pt x="768" y="16"/>
                  <a:pt x="768" y="0"/>
                </a:cubicBezTo>
              </a:path>
            </a:pathLst>
          </a:custGeom>
          <a:noFill/>
          <a:ln w="38100" cap="flat" cmpd="sng">
            <a:solidFill>
              <a:srgbClr val="3333CC"/>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72" name="Freeform 20">
            <a:extLst>
              <a:ext uri="{FF2B5EF4-FFF2-40B4-BE49-F238E27FC236}">
                <a16:creationId xmlns:a16="http://schemas.microsoft.com/office/drawing/2014/main" id="{3AF760E3-BE46-441D-891B-147EFFA7648B}"/>
              </a:ext>
            </a:extLst>
          </p:cNvPr>
          <p:cNvSpPr>
            <a:spLocks/>
          </p:cNvSpPr>
          <p:nvPr/>
        </p:nvSpPr>
        <p:spPr bwMode="auto">
          <a:xfrm>
            <a:off x="7543800" y="1676400"/>
            <a:ext cx="1524000" cy="533400"/>
          </a:xfrm>
          <a:custGeom>
            <a:avLst/>
            <a:gdLst>
              <a:gd name="T0" fmla="*/ 0 w 960"/>
              <a:gd name="T1" fmla="*/ 2147483647 h 336"/>
              <a:gd name="T2" fmla="*/ 2147483647 w 960"/>
              <a:gd name="T3" fmla="*/ 0 h 336"/>
              <a:gd name="T4" fmla="*/ 2147483647 w 960"/>
              <a:gd name="T5" fmla="*/ 2147483647 h 336"/>
              <a:gd name="T6" fmla="*/ 2147483647 w 960"/>
              <a:gd name="T7" fmla="*/ 2147483647 h 336"/>
              <a:gd name="T8" fmla="*/ 0 60000 65536"/>
              <a:gd name="T9" fmla="*/ 0 60000 65536"/>
              <a:gd name="T10" fmla="*/ 0 60000 65536"/>
              <a:gd name="T11" fmla="*/ 0 60000 65536"/>
              <a:gd name="T12" fmla="*/ 0 w 960"/>
              <a:gd name="T13" fmla="*/ 0 h 336"/>
              <a:gd name="T14" fmla="*/ 960 w 960"/>
              <a:gd name="T15" fmla="*/ 336 h 336"/>
            </a:gdLst>
            <a:ahLst/>
            <a:cxnLst>
              <a:cxn ang="T8">
                <a:pos x="T0" y="T1"/>
              </a:cxn>
              <a:cxn ang="T9">
                <a:pos x="T2" y="T3"/>
              </a:cxn>
              <a:cxn ang="T10">
                <a:pos x="T4" y="T5"/>
              </a:cxn>
              <a:cxn ang="T11">
                <a:pos x="T6" y="T7"/>
              </a:cxn>
            </a:cxnLst>
            <a:rect l="T12" t="T13" r="T14" b="T15"/>
            <a:pathLst>
              <a:path w="960" h="336">
                <a:moveTo>
                  <a:pt x="0" y="96"/>
                </a:moveTo>
                <a:cubicBezTo>
                  <a:pt x="132" y="48"/>
                  <a:pt x="264" y="0"/>
                  <a:pt x="384" y="0"/>
                </a:cubicBezTo>
                <a:cubicBezTo>
                  <a:pt x="504" y="0"/>
                  <a:pt x="624" y="40"/>
                  <a:pt x="720" y="96"/>
                </a:cubicBezTo>
                <a:cubicBezTo>
                  <a:pt x="816" y="152"/>
                  <a:pt x="920" y="296"/>
                  <a:pt x="960" y="336"/>
                </a:cubicBezTo>
              </a:path>
            </a:pathLst>
          </a:custGeom>
          <a:noFill/>
          <a:ln w="38100" cap="flat" cmpd="sng">
            <a:solidFill>
              <a:srgbClr val="3333CC"/>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73" name="Freeform 21">
            <a:extLst>
              <a:ext uri="{FF2B5EF4-FFF2-40B4-BE49-F238E27FC236}">
                <a16:creationId xmlns:a16="http://schemas.microsoft.com/office/drawing/2014/main" id="{DB51C54B-2998-4A28-8ADA-1F8A780F58CA}"/>
              </a:ext>
            </a:extLst>
          </p:cNvPr>
          <p:cNvSpPr>
            <a:spLocks/>
          </p:cNvSpPr>
          <p:nvPr/>
        </p:nvSpPr>
        <p:spPr bwMode="auto">
          <a:xfrm>
            <a:off x="9067800" y="2209800"/>
            <a:ext cx="228600" cy="609600"/>
          </a:xfrm>
          <a:custGeom>
            <a:avLst/>
            <a:gdLst>
              <a:gd name="T0" fmla="*/ 0 w 144"/>
              <a:gd name="T1" fmla="*/ 0 h 384"/>
              <a:gd name="T2" fmla="*/ 2147483647 w 144"/>
              <a:gd name="T3" fmla="*/ 2147483647 h 384"/>
              <a:gd name="T4" fmla="*/ 2147483647 w 144"/>
              <a:gd name="T5" fmla="*/ 2147483647 h 384"/>
              <a:gd name="T6" fmla="*/ 0 60000 65536"/>
              <a:gd name="T7" fmla="*/ 0 60000 65536"/>
              <a:gd name="T8" fmla="*/ 0 60000 65536"/>
              <a:gd name="T9" fmla="*/ 0 w 144"/>
              <a:gd name="T10" fmla="*/ 0 h 384"/>
              <a:gd name="T11" fmla="*/ 144 w 144"/>
              <a:gd name="T12" fmla="*/ 384 h 384"/>
            </a:gdLst>
            <a:ahLst/>
            <a:cxnLst>
              <a:cxn ang="T6">
                <a:pos x="T0" y="T1"/>
              </a:cxn>
              <a:cxn ang="T7">
                <a:pos x="T2" y="T3"/>
              </a:cxn>
              <a:cxn ang="T8">
                <a:pos x="T4" y="T5"/>
              </a:cxn>
            </a:cxnLst>
            <a:rect l="T9" t="T10" r="T11" b="T12"/>
            <a:pathLst>
              <a:path w="144" h="384">
                <a:moveTo>
                  <a:pt x="0" y="0"/>
                </a:moveTo>
                <a:cubicBezTo>
                  <a:pt x="36" y="64"/>
                  <a:pt x="72" y="128"/>
                  <a:pt x="96" y="192"/>
                </a:cubicBezTo>
                <a:cubicBezTo>
                  <a:pt x="120" y="256"/>
                  <a:pt x="136" y="352"/>
                  <a:pt x="144" y="384"/>
                </a:cubicBezTo>
              </a:path>
            </a:pathLst>
          </a:custGeom>
          <a:noFill/>
          <a:ln w="38100" cap="flat" cmpd="sng">
            <a:solidFill>
              <a:srgbClr val="FF33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374" name="Line 22">
            <a:extLst>
              <a:ext uri="{FF2B5EF4-FFF2-40B4-BE49-F238E27FC236}">
                <a16:creationId xmlns:a16="http://schemas.microsoft.com/office/drawing/2014/main" id="{A07240B3-B0AA-4556-9293-967BB6B0EB7F}"/>
              </a:ext>
            </a:extLst>
          </p:cNvPr>
          <p:cNvSpPr>
            <a:spLocks noChangeShapeType="1"/>
          </p:cNvSpPr>
          <p:nvPr/>
        </p:nvSpPr>
        <p:spPr bwMode="auto">
          <a:xfrm flipV="1">
            <a:off x="7162800" y="1676400"/>
            <a:ext cx="838200" cy="6858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5" name="Line 23">
            <a:extLst>
              <a:ext uri="{FF2B5EF4-FFF2-40B4-BE49-F238E27FC236}">
                <a16:creationId xmlns:a16="http://schemas.microsoft.com/office/drawing/2014/main" id="{D88767E8-BE71-4740-A8B4-B745105F803D}"/>
              </a:ext>
            </a:extLst>
          </p:cNvPr>
          <p:cNvSpPr>
            <a:spLocks noChangeShapeType="1"/>
          </p:cNvSpPr>
          <p:nvPr/>
        </p:nvSpPr>
        <p:spPr bwMode="auto">
          <a:xfrm flipV="1">
            <a:off x="8001000" y="2286000"/>
            <a:ext cx="1143000" cy="9906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6" name="Oval 24">
            <a:extLst>
              <a:ext uri="{FF2B5EF4-FFF2-40B4-BE49-F238E27FC236}">
                <a16:creationId xmlns:a16="http://schemas.microsoft.com/office/drawing/2014/main" id="{25A2486C-38F1-439B-B099-F0EDB74B078F}"/>
              </a:ext>
            </a:extLst>
          </p:cNvPr>
          <p:cNvSpPr>
            <a:spLocks noChangeArrowheads="1"/>
          </p:cNvSpPr>
          <p:nvPr/>
        </p:nvSpPr>
        <p:spPr bwMode="auto">
          <a:xfrm>
            <a:off x="9067800" y="22098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377" name="Oval 25">
            <a:extLst>
              <a:ext uri="{FF2B5EF4-FFF2-40B4-BE49-F238E27FC236}">
                <a16:creationId xmlns:a16="http://schemas.microsoft.com/office/drawing/2014/main" id="{C1F436A0-9079-476B-A3D1-FE6AC7FDDD43}"/>
              </a:ext>
            </a:extLst>
          </p:cNvPr>
          <p:cNvSpPr>
            <a:spLocks noChangeArrowheads="1"/>
          </p:cNvSpPr>
          <p:nvPr/>
        </p:nvSpPr>
        <p:spPr bwMode="auto">
          <a:xfrm>
            <a:off x="7924800" y="16002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0378" name="Line 26">
            <a:extLst>
              <a:ext uri="{FF2B5EF4-FFF2-40B4-BE49-F238E27FC236}">
                <a16:creationId xmlns:a16="http://schemas.microsoft.com/office/drawing/2014/main" id="{A163D3C4-BED2-4019-9CD3-93F849F92C0D}"/>
              </a:ext>
            </a:extLst>
          </p:cNvPr>
          <p:cNvSpPr>
            <a:spLocks noChangeShapeType="1"/>
          </p:cNvSpPr>
          <p:nvPr/>
        </p:nvSpPr>
        <p:spPr bwMode="auto">
          <a:xfrm flipH="1" flipV="1">
            <a:off x="8458200" y="2667000"/>
            <a:ext cx="228600" cy="22860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79" name="Line 27">
            <a:extLst>
              <a:ext uri="{FF2B5EF4-FFF2-40B4-BE49-F238E27FC236}">
                <a16:creationId xmlns:a16="http://schemas.microsoft.com/office/drawing/2014/main" id="{9388CC19-4295-49A4-9954-98B5A1F33232}"/>
              </a:ext>
            </a:extLst>
          </p:cNvPr>
          <p:cNvSpPr>
            <a:spLocks noChangeShapeType="1"/>
          </p:cNvSpPr>
          <p:nvPr/>
        </p:nvSpPr>
        <p:spPr bwMode="auto">
          <a:xfrm flipH="1" flipV="1">
            <a:off x="7467600" y="1828800"/>
            <a:ext cx="304800" cy="30480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0" name="Line 28">
            <a:extLst>
              <a:ext uri="{FF2B5EF4-FFF2-40B4-BE49-F238E27FC236}">
                <a16:creationId xmlns:a16="http://schemas.microsoft.com/office/drawing/2014/main" id="{4FB88781-63DF-44FA-ACF6-C349FEF1887F}"/>
              </a:ext>
            </a:extLst>
          </p:cNvPr>
          <p:cNvSpPr>
            <a:spLocks noChangeShapeType="1"/>
          </p:cNvSpPr>
          <p:nvPr/>
        </p:nvSpPr>
        <p:spPr bwMode="auto">
          <a:xfrm flipH="1" flipV="1">
            <a:off x="6096000" y="685800"/>
            <a:ext cx="3886200" cy="32766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1" name="Line 29">
            <a:extLst>
              <a:ext uri="{FF2B5EF4-FFF2-40B4-BE49-F238E27FC236}">
                <a16:creationId xmlns:a16="http://schemas.microsoft.com/office/drawing/2014/main" id="{CE25425D-D719-48CC-9E0D-B862844A14C5}"/>
              </a:ext>
            </a:extLst>
          </p:cNvPr>
          <p:cNvSpPr>
            <a:spLocks noChangeShapeType="1"/>
          </p:cNvSpPr>
          <p:nvPr/>
        </p:nvSpPr>
        <p:spPr bwMode="auto">
          <a:xfrm flipH="1">
            <a:off x="2133600" y="1371600"/>
            <a:ext cx="7924800" cy="76200"/>
          </a:xfrm>
          <a:prstGeom prst="line">
            <a:avLst/>
          </a:prstGeom>
          <a:noFill/>
          <a:ln w="57150">
            <a:solidFill>
              <a:srgbClr val="CCE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2" name="Text Box 30">
            <a:extLst>
              <a:ext uri="{FF2B5EF4-FFF2-40B4-BE49-F238E27FC236}">
                <a16:creationId xmlns:a16="http://schemas.microsoft.com/office/drawing/2014/main" id="{B80665D8-53E6-441E-A0FF-39C30981BE67}"/>
              </a:ext>
            </a:extLst>
          </p:cNvPr>
          <p:cNvSpPr txBox="1">
            <a:spLocks noChangeArrowheads="1"/>
          </p:cNvSpPr>
          <p:nvPr/>
        </p:nvSpPr>
        <p:spPr bwMode="auto">
          <a:xfrm>
            <a:off x="6705600" y="762000"/>
            <a:ext cx="3429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latin typeface="Tahoma" panose="020B0604030504040204" pitchFamily="34" charset="0"/>
              </a:rPr>
              <a:t>EAR PLUG LINE</a:t>
            </a:r>
          </a:p>
        </p:txBody>
      </p:sp>
      <p:sp>
        <p:nvSpPr>
          <p:cNvPr id="100383" name="Line 31">
            <a:extLst>
              <a:ext uri="{FF2B5EF4-FFF2-40B4-BE49-F238E27FC236}">
                <a16:creationId xmlns:a16="http://schemas.microsoft.com/office/drawing/2014/main" id="{60AADA59-7D33-4C1F-B2E3-C6A9F667A258}"/>
              </a:ext>
            </a:extLst>
          </p:cNvPr>
          <p:cNvSpPr>
            <a:spLocks noChangeShapeType="1"/>
          </p:cNvSpPr>
          <p:nvPr/>
        </p:nvSpPr>
        <p:spPr bwMode="auto">
          <a:xfrm>
            <a:off x="6096000" y="381000"/>
            <a:ext cx="76200" cy="4876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4" name="Line 32">
            <a:extLst>
              <a:ext uri="{FF2B5EF4-FFF2-40B4-BE49-F238E27FC236}">
                <a16:creationId xmlns:a16="http://schemas.microsoft.com/office/drawing/2014/main" id="{D59BDDB1-25C2-4A31-9AD0-0CE2B16DF191}"/>
              </a:ext>
            </a:extLst>
          </p:cNvPr>
          <p:cNvSpPr>
            <a:spLocks noChangeShapeType="1"/>
          </p:cNvSpPr>
          <p:nvPr/>
        </p:nvSpPr>
        <p:spPr bwMode="auto">
          <a:xfrm>
            <a:off x="6096000" y="1143000"/>
            <a:ext cx="304800"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5" name="Line 33">
            <a:extLst>
              <a:ext uri="{FF2B5EF4-FFF2-40B4-BE49-F238E27FC236}">
                <a16:creationId xmlns:a16="http://schemas.microsoft.com/office/drawing/2014/main" id="{59B24780-DFB0-440A-8AFB-46C93DB72B86}"/>
              </a:ext>
            </a:extLst>
          </p:cNvPr>
          <p:cNvSpPr>
            <a:spLocks noChangeShapeType="1"/>
          </p:cNvSpPr>
          <p:nvPr/>
        </p:nvSpPr>
        <p:spPr bwMode="auto">
          <a:xfrm>
            <a:off x="6400800" y="1143000"/>
            <a:ext cx="0" cy="22860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6" name="Text Box 34">
            <a:extLst>
              <a:ext uri="{FF2B5EF4-FFF2-40B4-BE49-F238E27FC236}">
                <a16:creationId xmlns:a16="http://schemas.microsoft.com/office/drawing/2014/main" id="{7AA9F180-D911-4904-ADC9-584ABA4C16C6}"/>
              </a:ext>
            </a:extLst>
          </p:cNvPr>
          <p:cNvSpPr txBox="1">
            <a:spLocks noChangeArrowheads="1"/>
          </p:cNvSpPr>
          <p:nvPr/>
        </p:nvSpPr>
        <p:spPr bwMode="auto">
          <a:xfrm>
            <a:off x="2743200" y="4495800"/>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rgbClr val="FF3300"/>
                </a:solidFill>
                <a:latin typeface="Tahoma" panose="020B0604030504040204" pitchFamily="34" charset="0"/>
              </a:rPr>
              <a:t>33</a:t>
            </a:r>
          </a:p>
        </p:txBody>
      </p:sp>
      <p:sp>
        <p:nvSpPr>
          <p:cNvPr id="100387" name="Text Box 35">
            <a:extLst>
              <a:ext uri="{FF2B5EF4-FFF2-40B4-BE49-F238E27FC236}">
                <a16:creationId xmlns:a16="http://schemas.microsoft.com/office/drawing/2014/main" id="{7879F238-0A82-4376-BC54-935A9FDBC9CE}"/>
              </a:ext>
            </a:extLst>
          </p:cNvPr>
          <p:cNvSpPr txBox="1">
            <a:spLocks noChangeArrowheads="1"/>
          </p:cNvSpPr>
          <p:nvPr/>
        </p:nvSpPr>
        <p:spPr bwMode="auto">
          <a:xfrm>
            <a:off x="8229600" y="4267200"/>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rgbClr val="FF3300"/>
                </a:solidFill>
                <a:latin typeface="Tahoma" panose="020B0604030504040204" pitchFamily="34" charset="0"/>
              </a:rPr>
              <a:t>35</a:t>
            </a:r>
          </a:p>
        </p:txBody>
      </p:sp>
    </p:spTree>
  </p:cSld>
  <p:clrMapOvr>
    <a:masterClrMapping/>
  </p:clrMapOvr>
  <p:transition spd="med">
    <p:blinds/>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DeKoyerBP2">
            <a:extLst>
              <a:ext uri="{FF2B5EF4-FFF2-40B4-BE49-F238E27FC236}">
                <a16:creationId xmlns:a16="http://schemas.microsoft.com/office/drawing/2014/main" id="{33165E31-9F50-4980-BAF4-189BD43567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
            <a:ext cx="5283200" cy="64897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1379" name="Oval 3">
            <a:extLst>
              <a:ext uri="{FF2B5EF4-FFF2-40B4-BE49-F238E27FC236}">
                <a16:creationId xmlns:a16="http://schemas.microsoft.com/office/drawing/2014/main" id="{C95D7501-7008-49E7-BA8A-21D7421C3E56}"/>
              </a:ext>
            </a:extLst>
          </p:cNvPr>
          <p:cNvSpPr>
            <a:spLocks noChangeArrowheads="1"/>
          </p:cNvSpPr>
          <p:nvPr/>
        </p:nvSpPr>
        <p:spPr bwMode="auto">
          <a:xfrm>
            <a:off x="6096000" y="4572000"/>
            <a:ext cx="76200" cy="76200"/>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101380" name="Oval 4">
            <a:extLst>
              <a:ext uri="{FF2B5EF4-FFF2-40B4-BE49-F238E27FC236}">
                <a16:creationId xmlns:a16="http://schemas.microsoft.com/office/drawing/2014/main" id="{C7BF5FCC-CE89-4800-9E43-619ACA661CF0}"/>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1381" name="Freeform 5">
            <a:extLst>
              <a:ext uri="{FF2B5EF4-FFF2-40B4-BE49-F238E27FC236}">
                <a16:creationId xmlns:a16="http://schemas.microsoft.com/office/drawing/2014/main" id="{A9BD5E82-35A8-4D45-A0C7-1ABE96456D4A}"/>
              </a:ext>
            </a:extLst>
          </p:cNvPr>
          <p:cNvSpPr>
            <a:spLocks/>
          </p:cNvSpPr>
          <p:nvPr/>
        </p:nvSpPr>
        <p:spPr bwMode="auto">
          <a:xfrm>
            <a:off x="5334000" y="4953000"/>
            <a:ext cx="457200" cy="266700"/>
          </a:xfrm>
          <a:custGeom>
            <a:avLst/>
            <a:gdLst>
              <a:gd name="T0" fmla="*/ 2147483647 w 288"/>
              <a:gd name="T1" fmla="*/ 2147483647 h 168"/>
              <a:gd name="T2" fmla="*/ 2147483647 w 288"/>
              <a:gd name="T3" fmla="*/ 2147483647 h 168"/>
              <a:gd name="T4" fmla="*/ 2147483647 w 288"/>
              <a:gd name="T5" fmla="*/ 2147483647 h 168"/>
              <a:gd name="T6" fmla="*/ 0 w 288"/>
              <a:gd name="T7" fmla="*/ 0 h 168"/>
              <a:gd name="T8" fmla="*/ 0 60000 65536"/>
              <a:gd name="T9" fmla="*/ 0 60000 65536"/>
              <a:gd name="T10" fmla="*/ 0 60000 65536"/>
              <a:gd name="T11" fmla="*/ 0 60000 65536"/>
              <a:gd name="T12" fmla="*/ 0 w 288"/>
              <a:gd name="T13" fmla="*/ 0 h 168"/>
              <a:gd name="T14" fmla="*/ 288 w 288"/>
              <a:gd name="T15" fmla="*/ 168 h 168"/>
            </a:gdLst>
            <a:ahLst/>
            <a:cxnLst>
              <a:cxn ang="T8">
                <a:pos x="T0" y="T1"/>
              </a:cxn>
              <a:cxn ang="T9">
                <a:pos x="T2" y="T3"/>
              </a:cxn>
              <a:cxn ang="T10">
                <a:pos x="T4" y="T5"/>
              </a:cxn>
              <a:cxn ang="T11">
                <a:pos x="T6" y="T7"/>
              </a:cxn>
            </a:cxnLst>
            <a:rect l="T12" t="T13" r="T14" b="T15"/>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382" name="Freeform 6">
            <a:extLst>
              <a:ext uri="{FF2B5EF4-FFF2-40B4-BE49-F238E27FC236}">
                <a16:creationId xmlns:a16="http://schemas.microsoft.com/office/drawing/2014/main" id="{38014F48-0F18-4362-9640-80F26F633296}"/>
              </a:ext>
            </a:extLst>
          </p:cNvPr>
          <p:cNvSpPr>
            <a:spLocks/>
          </p:cNvSpPr>
          <p:nvPr/>
        </p:nvSpPr>
        <p:spPr bwMode="auto">
          <a:xfrm>
            <a:off x="5410200" y="4241800"/>
            <a:ext cx="762000" cy="482600"/>
          </a:xfrm>
          <a:custGeom>
            <a:avLst/>
            <a:gdLst>
              <a:gd name="T0" fmla="*/ 2147483647 w 480"/>
              <a:gd name="T1" fmla="*/ 2147483647 h 304"/>
              <a:gd name="T2" fmla="*/ 2147483647 w 480"/>
              <a:gd name="T3" fmla="*/ 2147483647 h 304"/>
              <a:gd name="T4" fmla="*/ 2147483647 w 480"/>
              <a:gd name="T5" fmla="*/ 2147483647 h 304"/>
              <a:gd name="T6" fmla="*/ 0 w 480"/>
              <a:gd name="T7" fmla="*/ 2147483647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383" name="Freeform 7">
            <a:extLst>
              <a:ext uri="{FF2B5EF4-FFF2-40B4-BE49-F238E27FC236}">
                <a16:creationId xmlns:a16="http://schemas.microsoft.com/office/drawing/2014/main" id="{2D4BB72D-480E-4B79-9106-A3AA3FC2FEA5}"/>
              </a:ext>
            </a:extLst>
          </p:cNvPr>
          <p:cNvSpPr>
            <a:spLocks/>
          </p:cNvSpPr>
          <p:nvPr/>
        </p:nvSpPr>
        <p:spPr bwMode="auto">
          <a:xfrm>
            <a:off x="5334000" y="4724400"/>
            <a:ext cx="76200" cy="228600"/>
          </a:xfrm>
          <a:custGeom>
            <a:avLst/>
            <a:gdLst>
              <a:gd name="T0" fmla="*/ 0 w 48"/>
              <a:gd name="T1" fmla="*/ 2147483647 h 144"/>
              <a:gd name="T2" fmla="*/ 2147483647 w 48"/>
              <a:gd name="T3" fmla="*/ 0 h 144"/>
              <a:gd name="T4" fmla="*/ 0 60000 65536"/>
              <a:gd name="T5" fmla="*/ 0 60000 65536"/>
              <a:gd name="T6" fmla="*/ 0 w 48"/>
              <a:gd name="T7" fmla="*/ 0 h 144"/>
              <a:gd name="T8" fmla="*/ 48 w 48"/>
              <a:gd name="T9" fmla="*/ 144 h 144"/>
            </a:gdLst>
            <a:ahLst/>
            <a:cxnLst>
              <a:cxn ang="T4">
                <a:pos x="T0" y="T1"/>
              </a:cxn>
              <a:cxn ang="T5">
                <a:pos x="T2" y="T3"/>
              </a:cxn>
            </a:cxnLst>
            <a:rect l="T6" t="T7" r="T8" b="T9"/>
            <a:pathLst>
              <a:path w="48" h="144">
                <a:moveTo>
                  <a:pt x="0" y="144"/>
                </a:moveTo>
                <a:cubicBezTo>
                  <a:pt x="20" y="84"/>
                  <a:pt x="40" y="24"/>
                  <a:pt x="48" y="0"/>
                </a:cubicBezTo>
              </a:path>
            </a:pathLst>
          </a:custGeom>
          <a:noFill/>
          <a:ln w="19050" cap="flat" cmpd="sng">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384" name="Line 8">
            <a:extLst>
              <a:ext uri="{FF2B5EF4-FFF2-40B4-BE49-F238E27FC236}">
                <a16:creationId xmlns:a16="http://schemas.microsoft.com/office/drawing/2014/main" id="{A6BE77E8-ADC8-422D-B68F-19F762036580}"/>
              </a:ext>
            </a:extLst>
          </p:cNvPr>
          <p:cNvSpPr>
            <a:spLocks noChangeShapeType="1"/>
          </p:cNvSpPr>
          <p:nvPr/>
        </p:nvSpPr>
        <p:spPr bwMode="auto">
          <a:xfrm flipH="1">
            <a:off x="5791200" y="4648200"/>
            <a:ext cx="304800" cy="5334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5" name="Line 9">
            <a:extLst>
              <a:ext uri="{FF2B5EF4-FFF2-40B4-BE49-F238E27FC236}">
                <a16:creationId xmlns:a16="http://schemas.microsoft.com/office/drawing/2014/main" id="{A9396466-17B0-4C5E-95B5-D5F51E2BC451}"/>
              </a:ext>
            </a:extLst>
          </p:cNvPr>
          <p:cNvSpPr>
            <a:spLocks noChangeShapeType="1"/>
          </p:cNvSpPr>
          <p:nvPr/>
        </p:nvSpPr>
        <p:spPr bwMode="auto">
          <a:xfrm>
            <a:off x="5867400" y="5105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6" name="Line 10">
            <a:extLst>
              <a:ext uri="{FF2B5EF4-FFF2-40B4-BE49-F238E27FC236}">
                <a16:creationId xmlns:a16="http://schemas.microsoft.com/office/drawing/2014/main" id="{164D30D3-837D-4B4F-AAB3-60B020321A7A}"/>
              </a:ext>
            </a:extLst>
          </p:cNvPr>
          <p:cNvSpPr>
            <a:spLocks noChangeShapeType="1"/>
          </p:cNvSpPr>
          <p:nvPr/>
        </p:nvSpPr>
        <p:spPr bwMode="auto">
          <a:xfrm flipH="1" flipV="1">
            <a:off x="5334000" y="4876800"/>
            <a:ext cx="457200" cy="304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7" name="Line 11">
            <a:extLst>
              <a:ext uri="{FF2B5EF4-FFF2-40B4-BE49-F238E27FC236}">
                <a16:creationId xmlns:a16="http://schemas.microsoft.com/office/drawing/2014/main" id="{9F9FBA7E-4FB8-4AD1-8EA9-9D5FB3BA7CE3}"/>
              </a:ext>
            </a:extLst>
          </p:cNvPr>
          <p:cNvSpPr>
            <a:spLocks noChangeShapeType="1"/>
          </p:cNvSpPr>
          <p:nvPr/>
        </p:nvSpPr>
        <p:spPr bwMode="auto">
          <a:xfrm flipH="1" flipV="1">
            <a:off x="5715000" y="4343400"/>
            <a:ext cx="3810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8" name="Line 12">
            <a:extLst>
              <a:ext uri="{FF2B5EF4-FFF2-40B4-BE49-F238E27FC236}">
                <a16:creationId xmlns:a16="http://schemas.microsoft.com/office/drawing/2014/main" id="{D61238BF-D8BA-4522-851B-256D6BB257AF}"/>
              </a:ext>
            </a:extLst>
          </p:cNvPr>
          <p:cNvSpPr>
            <a:spLocks noChangeShapeType="1"/>
          </p:cNvSpPr>
          <p:nvPr/>
        </p:nvSpPr>
        <p:spPr bwMode="auto">
          <a:xfrm flipV="1">
            <a:off x="5486400" y="48768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9" name="Line 13">
            <a:extLst>
              <a:ext uri="{FF2B5EF4-FFF2-40B4-BE49-F238E27FC236}">
                <a16:creationId xmlns:a16="http://schemas.microsoft.com/office/drawing/2014/main" id="{FFE0E7F6-2F7F-4BBC-8952-F5493F3EEDB0}"/>
              </a:ext>
            </a:extLst>
          </p:cNvPr>
          <p:cNvSpPr>
            <a:spLocks noChangeShapeType="1"/>
          </p:cNvSpPr>
          <p:nvPr/>
        </p:nvSpPr>
        <p:spPr bwMode="auto">
          <a:xfrm flipV="1">
            <a:off x="5867400" y="43434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90" name="Line 14">
            <a:extLst>
              <a:ext uri="{FF2B5EF4-FFF2-40B4-BE49-F238E27FC236}">
                <a16:creationId xmlns:a16="http://schemas.microsoft.com/office/drawing/2014/main" id="{B6F4754C-04EC-496F-95F2-9A663771FB8F}"/>
              </a:ext>
            </a:extLst>
          </p:cNvPr>
          <p:cNvSpPr>
            <a:spLocks noChangeShapeType="1"/>
          </p:cNvSpPr>
          <p:nvPr/>
        </p:nvSpPr>
        <p:spPr bwMode="auto">
          <a:xfrm flipV="1">
            <a:off x="4800600" y="914400"/>
            <a:ext cx="3352800" cy="5334000"/>
          </a:xfrm>
          <a:prstGeom prst="line">
            <a:avLst/>
          </a:prstGeom>
          <a:noFill/>
          <a:ln w="57150">
            <a:solidFill>
              <a:srgbClr val="FF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91" name="Oval 15">
            <a:extLst>
              <a:ext uri="{FF2B5EF4-FFF2-40B4-BE49-F238E27FC236}">
                <a16:creationId xmlns:a16="http://schemas.microsoft.com/office/drawing/2014/main" id="{ADEF592C-8E00-4343-9918-5F7EE891C7AC}"/>
              </a:ext>
            </a:extLst>
          </p:cNvPr>
          <p:cNvSpPr>
            <a:spLocks noChangeArrowheads="1"/>
          </p:cNvSpPr>
          <p:nvPr/>
        </p:nvSpPr>
        <p:spPr bwMode="auto">
          <a:xfrm>
            <a:off x="6781800" y="45720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1392" name="Oval 16">
            <a:extLst>
              <a:ext uri="{FF2B5EF4-FFF2-40B4-BE49-F238E27FC236}">
                <a16:creationId xmlns:a16="http://schemas.microsoft.com/office/drawing/2014/main" id="{ACCA40E8-154A-428B-8C02-A934A754903B}"/>
              </a:ext>
            </a:extLst>
          </p:cNvPr>
          <p:cNvSpPr>
            <a:spLocks noChangeArrowheads="1"/>
          </p:cNvSpPr>
          <p:nvPr/>
        </p:nvSpPr>
        <p:spPr bwMode="auto">
          <a:xfrm>
            <a:off x="7086600" y="51816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101393" name="Line 17">
            <a:extLst>
              <a:ext uri="{FF2B5EF4-FFF2-40B4-BE49-F238E27FC236}">
                <a16:creationId xmlns:a16="http://schemas.microsoft.com/office/drawing/2014/main" id="{33AECCAF-FAE9-4116-8A67-A70C4B86A459}"/>
              </a:ext>
            </a:extLst>
          </p:cNvPr>
          <p:cNvSpPr>
            <a:spLocks noChangeShapeType="1"/>
          </p:cNvSpPr>
          <p:nvPr/>
        </p:nvSpPr>
        <p:spPr bwMode="auto">
          <a:xfrm>
            <a:off x="6781800" y="4572000"/>
            <a:ext cx="381000" cy="6858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94" name="Freeform 18">
            <a:extLst>
              <a:ext uri="{FF2B5EF4-FFF2-40B4-BE49-F238E27FC236}">
                <a16:creationId xmlns:a16="http://schemas.microsoft.com/office/drawing/2014/main" id="{8428BC7E-7B5C-4621-B3C9-5D9CECD8CD50}"/>
              </a:ext>
            </a:extLst>
          </p:cNvPr>
          <p:cNvSpPr>
            <a:spLocks/>
          </p:cNvSpPr>
          <p:nvPr/>
        </p:nvSpPr>
        <p:spPr bwMode="auto">
          <a:xfrm>
            <a:off x="7162800" y="5029200"/>
            <a:ext cx="419100" cy="254000"/>
          </a:xfrm>
          <a:custGeom>
            <a:avLst/>
            <a:gdLst>
              <a:gd name="T0" fmla="*/ 0 w 264"/>
              <a:gd name="T1" fmla="*/ 2147483647 h 160"/>
              <a:gd name="T2" fmla="*/ 2147483647 w 264"/>
              <a:gd name="T3" fmla="*/ 2147483647 h 160"/>
              <a:gd name="T4" fmla="*/ 2147483647 w 264"/>
              <a:gd name="T5" fmla="*/ 2147483647 h 160"/>
              <a:gd name="T6" fmla="*/ 2147483647 w 264"/>
              <a:gd name="T7" fmla="*/ 0 h 160"/>
              <a:gd name="T8" fmla="*/ 0 60000 65536"/>
              <a:gd name="T9" fmla="*/ 0 60000 65536"/>
              <a:gd name="T10" fmla="*/ 0 60000 65536"/>
              <a:gd name="T11" fmla="*/ 0 60000 65536"/>
              <a:gd name="T12" fmla="*/ 0 w 264"/>
              <a:gd name="T13" fmla="*/ 0 h 160"/>
              <a:gd name="T14" fmla="*/ 264 w 264"/>
              <a:gd name="T15" fmla="*/ 160 h 160"/>
            </a:gdLst>
            <a:ahLst/>
            <a:cxnLst>
              <a:cxn ang="T8">
                <a:pos x="T0" y="T1"/>
              </a:cxn>
              <a:cxn ang="T9">
                <a:pos x="T2" y="T3"/>
              </a:cxn>
              <a:cxn ang="T10">
                <a:pos x="T4" y="T5"/>
              </a:cxn>
              <a:cxn ang="T11">
                <a:pos x="T6" y="T7"/>
              </a:cxn>
            </a:cxnLst>
            <a:rect l="T12" t="T13" r="T14" b="T15"/>
            <a:pathLst>
              <a:path w="264" h="160">
                <a:moveTo>
                  <a:pt x="0" y="144"/>
                </a:moveTo>
                <a:cubicBezTo>
                  <a:pt x="28" y="152"/>
                  <a:pt x="56" y="160"/>
                  <a:pt x="96" y="144"/>
                </a:cubicBezTo>
                <a:cubicBezTo>
                  <a:pt x="136" y="128"/>
                  <a:pt x="216" y="72"/>
                  <a:pt x="240" y="48"/>
                </a:cubicBezTo>
                <a:cubicBezTo>
                  <a:pt x="264" y="24"/>
                  <a:pt x="240" y="8"/>
                  <a:pt x="240" y="0"/>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395" name="Freeform 19">
            <a:extLst>
              <a:ext uri="{FF2B5EF4-FFF2-40B4-BE49-F238E27FC236}">
                <a16:creationId xmlns:a16="http://schemas.microsoft.com/office/drawing/2014/main" id="{EEAE0AFD-477E-4705-A5D0-F6F1DD4CD4E1}"/>
              </a:ext>
            </a:extLst>
          </p:cNvPr>
          <p:cNvSpPr>
            <a:spLocks/>
          </p:cNvSpPr>
          <p:nvPr/>
        </p:nvSpPr>
        <p:spPr bwMode="auto">
          <a:xfrm>
            <a:off x="6934200" y="4191000"/>
            <a:ext cx="685800" cy="533400"/>
          </a:xfrm>
          <a:custGeom>
            <a:avLst/>
            <a:gdLst>
              <a:gd name="T0" fmla="*/ 0 w 432"/>
              <a:gd name="T1" fmla="*/ 0 h 336"/>
              <a:gd name="T2" fmla="*/ 2147483647 w 432"/>
              <a:gd name="T3" fmla="*/ 2147483647 h 336"/>
              <a:gd name="T4" fmla="*/ 2147483647 w 432"/>
              <a:gd name="T5" fmla="*/ 2147483647 h 336"/>
              <a:gd name="T6" fmla="*/ 2147483647 w 432"/>
              <a:gd name="T7" fmla="*/ 2147483647 h 336"/>
              <a:gd name="T8" fmla="*/ 0 60000 65536"/>
              <a:gd name="T9" fmla="*/ 0 60000 65536"/>
              <a:gd name="T10" fmla="*/ 0 60000 65536"/>
              <a:gd name="T11" fmla="*/ 0 60000 65536"/>
              <a:gd name="T12" fmla="*/ 0 w 432"/>
              <a:gd name="T13" fmla="*/ 0 h 336"/>
              <a:gd name="T14" fmla="*/ 432 w 432"/>
              <a:gd name="T15" fmla="*/ 336 h 336"/>
            </a:gdLst>
            <a:ahLst/>
            <a:cxnLst>
              <a:cxn ang="T8">
                <a:pos x="T0" y="T1"/>
              </a:cxn>
              <a:cxn ang="T9">
                <a:pos x="T2" y="T3"/>
              </a:cxn>
              <a:cxn ang="T10">
                <a:pos x="T4" y="T5"/>
              </a:cxn>
              <a:cxn ang="T11">
                <a:pos x="T6" y="T7"/>
              </a:cxn>
            </a:cxnLst>
            <a:rect l="T12" t="T13" r="T14" b="T15"/>
            <a:pathLst>
              <a:path w="432" h="336">
                <a:moveTo>
                  <a:pt x="0" y="0"/>
                </a:moveTo>
                <a:cubicBezTo>
                  <a:pt x="64" y="8"/>
                  <a:pt x="128" y="16"/>
                  <a:pt x="192" y="48"/>
                </a:cubicBezTo>
                <a:cubicBezTo>
                  <a:pt x="256" y="80"/>
                  <a:pt x="344" y="144"/>
                  <a:pt x="384" y="192"/>
                </a:cubicBezTo>
                <a:cubicBezTo>
                  <a:pt x="424" y="240"/>
                  <a:pt x="424" y="312"/>
                  <a:pt x="432" y="336"/>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396" name="Freeform 20">
            <a:extLst>
              <a:ext uri="{FF2B5EF4-FFF2-40B4-BE49-F238E27FC236}">
                <a16:creationId xmlns:a16="http://schemas.microsoft.com/office/drawing/2014/main" id="{0565884D-4A53-4151-856D-A711473A48D3}"/>
              </a:ext>
            </a:extLst>
          </p:cNvPr>
          <p:cNvSpPr>
            <a:spLocks/>
          </p:cNvSpPr>
          <p:nvPr/>
        </p:nvSpPr>
        <p:spPr bwMode="auto">
          <a:xfrm>
            <a:off x="7543800" y="4724400"/>
            <a:ext cx="88900" cy="304800"/>
          </a:xfrm>
          <a:custGeom>
            <a:avLst/>
            <a:gdLst>
              <a:gd name="T0" fmla="*/ 0 w 56"/>
              <a:gd name="T1" fmla="*/ 2147483647 h 192"/>
              <a:gd name="T2" fmla="*/ 2147483647 w 56"/>
              <a:gd name="T3" fmla="*/ 2147483647 h 192"/>
              <a:gd name="T4" fmla="*/ 2147483647 w 56"/>
              <a:gd name="T5" fmla="*/ 0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0" y="192"/>
                </a:moveTo>
                <a:cubicBezTo>
                  <a:pt x="20" y="160"/>
                  <a:pt x="40" y="128"/>
                  <a:pt x="48" y="96"/>
                </a:cubicBezTo>
                <a:cubicBezTo>
                  <a:pt x="56" y="64"/>
                  <a:pt x="48" y="16"/>
                  <a:pt x="48" y="0"/>
                </a:cubicBezTo>
              </a:path>
            </a:pathLst>
          </a:custGeom>
          <a:noFill/>
          <a:ln w="19050" cap="flat" cmpd="sng">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397" name="Line 21">
            <a:extLst>
              <a:ext uri="{FF2B5EF4-FFF2-40B4-BE49-F238E27FC236}">
                <a16:creationId xmlns:a16="http://schemas.microsoft.com/office/drawing/2014/main" id="{5E07CDBD-11CA-409E-8EBF-702459023E8A}"/>
              </a:ext>
            </a:extLst>
          </p:cNvPr>
          <p:cNvSpPr>
            <a:spLocks noChangeShapeType="1"/>
          </p:cNvSpPr>
          <p:nvPr/>
        </p:nvSpPr>
        <p:spPr bwMode="auto">
          <a:xfrm flipV="1">
            <a:off x="6781800" y="4343400"/>
            <a:ext cx="5334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98" name="Line 22">
            <a:extLst>
              <a:ext uri="{FF2B5EF4-FFF2-40B4-BE49-F238E27FC236}">
                <a16:creationId xmlns:a16="http://schemas.microsoft.com/office/drawing/2014/main" id="{3A64A743-F66D-4D9E-8132-C2DFF80D1361}"/>
              </a:ext>
            </a:extLst>
          </p:cNvPr>
          <p:cNvSpPr>
            <a:spLocks noChangeShapeType="1"/>
          </p:cNvSpPr>
          <p:nvPr/>
        </p:nvSpPr>
        <p:spPr bwMode="auto">
          <a:xfrm flipV="1">
            <a:off x="7162800" y="4953000"/>
            <a:ext cx="4572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99" name="Line 23">
            <a:extLst>
              <a:ext uri="{FF2B5EF4-FFF2-40B4-BE49-F238E27FC236}">
                <a16:creationId xmlns:a16="http://schemas.microsoft.com/office/drawing/2014/main" id="{1A27819A-A367-45F7-B240-7C100FFE7190}"/>
              </a:ext>
            </a:extLst>
          </p:cNvPr>
          <p:cNvSpPr>
            <a:spLocks noChangeShapeType="1"/>
          </p:cNvSpPr>
          <p:nvPr/>
        </p:nvSpPr>
        <p:spPr bwMode="auto">
          <a:xfrm>
            <a:off x="7010400" y="43434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0" name="Line 24">
            <a:extLst>
              <a:ext uri="{FF2B5EF4-FFF2-40B4-BE49-F238E27FC236}">
                <a16:creationId xmlns:a16="http://schemas.microsoft.com/office/drawing/2014/main" id="{A95CA21F-4427-4AF8-B2A5-6D62F45070AD}"/>
              </a:ext>
            </a:extLst>
          </p:cNvPr>
          <p:cNvSpPr>
            <a:spLocks noChangeShapeType="1"/>
          </p:cNvSpPr>
          <p:nvPr/>
        </p:nvSpPr>
        <p:spPr bwMode="auto">
          <a:xfrm>
            <a:off x="7315200" y="49530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1" name="Line 25">
            <a:extLst>
              <a:ext uri="{FF2B5EF4-FFF2-40B4-BE49-F238E27FC236}">
                <a16:creationId xmlns:a16="http://schemas.microsoft.com/office/drawing/2014/main" id="{E151015E-E0DD-4491-87C6-BFBFEDA3E6CC}"/>
              </a:ext>
            </a:extLst>
          </p:cNvPr>
          <p:cNvSpPr>
            <a:spLocks noChangeShapeType="1"/>
          </p:cNvSpPr>
          <p:nvPr/>
        </p:nvSpPr>
        <p:spPr bwMode="auto">
          <a:xfrm flipH="1" flipV="1">
            <a:off x="5181600" y="838200"/>
            <a:ext cx="2895600" cy="5486400"/>
          </a:xfrm>
          <a:prstGeom prst="line">
            <a:avLst/>
          </a:prstGeom>
          <a:noFill/>
          <a:ln w="57150">
            <a:solidFill>
              <a:srgbClr val="FF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2" name="Line 26">
            <a:extLst>
              <a:ext uri="{FF2B5EF4-FFF2-40B4-BE49-F238E27FC236}">
                <a16:creationId xmlns:a16="http://schemas.microsoft.com/office/drawing/2014/main" id="{4DB6ACD2-8410-48CF-A1C7-D65D2485280F}"/>
              </a:ext>
            </a:extLst>
          </p:cNvPr>
          <p:cNvSpPr>
            <a:spLocks noChangeShapeType="1"/>
          </p:cNvSpPr>
          <p:nvPr/>
        </p:nvSpPr>
        <p:spPr bwMode="auto">
          <a:xfrm flipV="1">
            <a:off x="3898901" y="3898901"/>
            <a:ext cx="4811713" cy="5556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3" name="Line 27">
            <a:extLst>
              <a:ext uri="{FF2B5EF4-FFF2-40B4-BE49-F238E27FC236}">
                <a16:creationId xmlns:a16="http://schemas.microsoft.com/office/drawing/2014/main" id="{799AA766-CB13-487F-BA1F-4309733A70E9}"/>
              </a:ext>
            </a:extLst>
          </p:cNvPr>
          <p:cNvSpPr>
            <a:spLocks noChangeShapeType="1"/>
          </p:cNvSpPr>
          <p:nvPr/>
        </p:nvSpPr>
        <p:spPr bwMode="auto">
          <a:xfrm>
            <a:off x="6515100" y="1295400"/>
            <a:ext cx="114300" cy="47244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4" name="Line 28">
            <a:extLst>
              <a:ext uri="{FF2B5EF4-FFF2-40B4-BE49-F238E27FC236}">
                <a16:creationId xmlns:a16="http://schemas.microsoft.com/office/drawing/2014/main" id="{B13F8979-D195-4CAC-807A-B22167524942}"/>
              </a:ext>
            </a:extLst>
          </p:cNvPr>
          <p:cNvSpPr>
            <a:spLocks noChangeShapeType="1"/>
          </p:cNvSpPr>
          <p:nvPr/>
        </p:nvSpPr>
        <p:spPr bwMode="auto">
          <a:xfrm>
            <a:off x="6400800" y="152400"/>
            <a:ext cx="0" cy="228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00"/>
                </a:solidFill>
                <a:round/>
                <a:headEnd/>
                <a:tailEnd/>
              </a14:hiddenLine>
            </a:ext>
          </a:extLst>
        </p:spPr>
        <p:txBody>
          <a:bodyPr/>
          <a:lstStyle/>
          <a:p>
            <a:endParaRPr lang="en-US"/>
          </a:p>
        </p:txBody>
      </p:sp>
      <p:sp>
        <p:nvSpPr>
          <p:cNvPr id="101405" name="Rectangle 1">
            <a:extLst>
              <a:ext uri="{FF2B5EF4-FFF2-40B4-BE49-F238E27FC236}">
                <a16:creationId xmlns:a16="http://schemas.microsoft.com/office/drawing/2014/main" id="{ACEAA28B-EEBA-4C52-97F9-09C987EF58CA}"/>
              </a:ext>
            </a:extLst>
          </p:cNvPr>
          <p:cNvSpPr>
            <a:spLocks noChangeArrowheads="1"/>
          </p:cNvSpPr>
          <p:nvPr/>
        </p:nvSpPr>
        <p:spPr bwMode="auto">
          <a:xfrm>
            <a:off x="4191001" y="5878514"/>
            <a:ext cx="479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3300"/>
                </a:solidFill>
                <a:latin typeface="Tahoma" panose="020B0604030504040204" pitchFamily="34" charset="0"/>
              </a:rPr>
              <a:t>33</a:t>
            </a:r>
          </a:p>
        </p:txBody>
      </p:sp>
      <p:sp>
        <p:nvSpPr>
          <p:cNvPr id="101406" name="Rectangle 2">
            <a:extLst>
              <a:ext uri="{FF2B5EF4-FFF2-40B4-BE49-F238E27FC236}">
                <a16:creationId xmlns:a16="http://schemas.microsoft.com/office/drawing/2014/main" id="{349AA424-3598-42E4-833F-F6FD9F1DDE41}"/>
              </a:ext>
            </a:extLst>
          </p:cNvPr>
          <p:cNvSpPr>
            <a:spLocks noChangeArrowheads="1"/>
          </p:cNvSpPr>
          <p:nvPr/>
        </p:nvSpPr>
        <p:spPr bwMode="auto">
          <a:xfrm>
            <a:off x="8148639" y="5835650"/>
            <a:ext cx="479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3300"/>
                </a:solidFill>
                <a:latin typeface="Tahoma" panose="020B0604030504040204" pitchFamily="34" charset="0"/>
              </a:rPr>
              <a:t>35</a:t>
            </a:r>
          </a:p>
        </p:txBody>
      </p:sp>
      <p:sp>
        <p:nvSpPr>
          <p:cNvPr id="101407" name="Oval 23">
            <a:extLst>
              <a:ext uri="{FF2B5EF4-FFF2-40B4-BE49-F238E27FC236}">
                <a16:creationId xmlns:a16="http://schemas.microsoft.com/office/drawing/2014/main" id="{BB9C3090-7E7E-4669-BB8D-7024FB2EC01D}"/>
              </a:ext>
            </a:extLst>
          </p:cNvPr>
          <p:cNvSpPr>
            <a:spLocks noChangeArrowheads="1"/>
          </p:cNvSpPr>
          <p:nvPr/>
        </p:nvSpPr>
        <p:spPr bwMode="auto">
          <a:xfrm>
            <a:off x="3784600" y="3906839"/>
            <a:ext cx="228600" cy="111125"/>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1408" name="Oval 23">
            <a:extLst>
              <a:ext uri="{FF2B5EF4-FFF2-40B4-BE49-F238E27FC236}">
                <a16:creationId xmlns:a16="http://schemas.microsoft.com/office/drawing/2014/main" id="{CDCDA6FB-56DA-4FE9-B787-B2D6A80118EF}"/>
              </a:ext>
            </a:extLst>
          </p:cNvPr>
          <p:cNvSpPr>
            <a:spLocks noChangeArrowheads="1"/>
          </p:cNvSpPr>
          <p:nvPr/>
        </p:nvSpPr>
        <p:spPr bwMode="auto">
          <a:xfrm>
            <a:off x="8710613" y="3843339"/>
            <a:ext cx="228600" cy="111125"/>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0D5F0F2D-B0DD-44DB-9D4E-16380551BBD0}"/>
              </a:ext>
            </a:extLst>
          </p:cNvPr>
          <p:cNvSpPr>
            <a:spLocks noGrp="1" noChangeArrowheads="1"/>
          </p:cNvSpPr>
          <p:nvPr>
            <p:ph type="title"/>
          </p:nvPr>
        </p:nvSpPr>
        <p:spPr>
          <a:xfrm>
            <a:off x="1981200" y="228600"/>
            <a:ext cx="8229600" cy="1524000"/>
          </a:xfrm>
        </p:spPr>
        <p:txBody>
          <a:bodyPr/>
          <a:lstStyle/>
          <a:p>
            <a:pPr eaLnBrk="1" hangingPunct="1"/>
            <a:r>
              <a:rPr lang="en-US" altLang="en-US" sz="3200"/>
              <a:t>Marking the Base Posterior</a:t>
            </a:r>
            <a:br>
              <a:rPr lang="en-US" altLang="en-US" sz="3200"/>
            </a:br>
            <a:r>
              <a:rPr lang="en-US" altLang="en-US" sz="2000"/>
              <a:t>Place your parallel on the convergence angle and roll it laterally until you reach the outer margin of the lateral mass. Draw a line next to the convergence line to determine if you have a “clear window” to view C-1</a:t>
            </a:r>
            <a:endParaRPr lang="en-US" altLang="en-US" sz="3200"/>
          </a:p>
        </p:txBody>
      </p:sp>
      <p:sp>
        <p:nvSpPr>
          <p:cNvPr id="102403" name="AutoShape 3">
            <a:extLst>
              <a:ext uri="{FF2B5EF4-FFF2-40B4-BE49-F238E27FC236}">
                <a16:creationId xmlns:a16="http://schemas.microsoft.com/office/drawing/2014/main" id="{AF52162C-4F45-4A02-9FE8-7FC4FFC6BCAF}"/>
              </a:ext>
            </a:extLst>
          </p:cNvPr>
          <p:cNvSpPr>
            <a:spLocks noChangeArrowheads="1"/>
          </p:cNvSpPr>
          <p:nvPr/>
        </p:nvSpPr>
        <p:spPr bwMode="auto">
          <a:xfrm>
            <a:off x="6096000" y="5181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2404" name="AutoShape 4">
            <a:extLst>
              <a:ext uri="{FF2B5EF4-FFF2-40B4-BE49-F238E27FC236}">
                <a16:creationId xmlns:a16="http://schemas.microsoft.com/office/drawing/2014/main" id="{58627C40-457A-4B43-930D-671327B7B89C}"/>
              </a:ext>
            </a:extLst>
          </p:cNvPr>
          <p:cNvSpPr>
            <a:spLocks noChangeArrowheads="1"/>
          </p:cNvSpPr>
          <p:nvPr/>
        </p:nvSpPr>
        <p:spPr bwMode="auto">
          <a:xfrm flipH="1">
            <a:off x="5334000" y="5029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2405" name="AutoShape 5">
            <a:extLst>
              <a:ext uri="{FF2B5EF4-FFF2-40B4-BE49-F238E27FC236}">
                <a16:creationId xmlns:a16="http://schemas.microsoft.com/office/drawing/2014/main" id="{476D77F7-724C-4F6D-A95C-A72626919305}"/>
              </a:ext>
            </a:extLst>
          </p:cNvPr>
          <p:cNvSpPr>
            <a:spLocks noChangeArrowheads="1"/>
          </p:cNvSpPr>
          <p:nvPr/>
        </p:nvSpPr>
        <p:spPr bwMode="auto">
          <a:xfrm>
            <a:off x="6324600" y="5562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2406" name="AutoShape 6">
            <a:extLst>
              <a:ext uri="{FF2B5EF4-FFF2-40B4-BE49-F238E27FC236}">
                <a16:creationId xmlns:a16="http://schemas.microsoft.com/office/drawing/2014/main" id="{D99C83B8-253B-4AC4-9712-366626C49262}"/>
              </a:ext>
            </a:extLst>
          </p:cNvPr>
          <p:cNvSpPr>
            <a:spLocks noChangeArrowheads="1"/>
          </p:cNvSpPr>
          <p:nvPr/>
        </p:nvSpPr>
        <p:spPr bwMode="auto">
          <a:xfrm flipH="1" flipV="1">
            <a:off x="5638800" y="5181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2407" name="AutoShape 7">
            <a:extLst>
              <a:ext uri="{FF2B5EF4-FFF2-40B4-BE49-F238E27FC236}">
                <a16:creationId xmlns:a16="http://schemas.microsoft.com/office/drawing/2014/main" id="{E8D75E2A-17E6-45EE-AC8E-84F038587846}"/>
              </a:ext>
            </a:extLst>
          </p:cNvPr>
          <p:cNvSpPr>
            <a:spLocks noChangeArrowheads="1"/>
          </p:cNvSpPr>
          <p:nvPr/>
        </p:nvSpPr>
        <p:spPr bwMode="auto">
          <a:xfrm flipV="1">
            <a:off x="6629400" y="5410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2408" name="AutoShape 8">
            <a:extLst>
              <a:ext uri="{FF2B5EF4-FFF2-40B4-BE49-F238E27FC236}">
                <a16:creationId xmlns:a16="http://schemas.microsoft.com/office/drawing/2014/main" id="{4B024678-1E58-4DCA-AF25-D595A5F8554A}"/>
              </a:ext>
            </a:extLst>
          </p:cNvPr>
          <p:cNvSpPr>
            <a:spLocks noChangeArrowheads="1"/>
          </p:cNvSpPr>
          <p:nvPr/>
        </p:nvSpPr>
        <p:spPr bwMode="auto">
          <a:xfrm>
            <a:off x="6324600" y="49530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2409" name="AutoShape 9">
            <a:extLst>
              <a:ext uri="{FF2B5EF4-FFF2-40B4-BE49-F238E27FC236}">
                <a16:creationId xmlns:a16="http://schemas.microsoft.com/office/drawing/2014/main" id="{754E3D5D-A108-452B-81D0-2426E781750F}"/>
              </a:ext>
            </a:extLst>
          </p:cNvPr>
          <p:cNvSpPr>
            <a:spLocks noChangeArrowheads="1"/>
          </p:cNvSpPr>
          <p:nvPr/>
        </p:nvSpPr>
        <p:spPr bwMode="auto">
          <a:xfrm flipH="1" flipV="1">
            <a:off x="5181600" y="53340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2410" name="AutoShape 10">
            <a:extLst>
              <a:ext uri="{FF2B5EF4-FFF2-40B4-BE49-F238E27FC236}">
                <a16:creationId xmlns:a16="http://schemas.microsoft.com/office/drawing/2014/main" id="{208A5187-97A5-4B3E-918F-BA7B22B40E72}"/>
              </a:ext>
            </a:extLst>
          </p:cNvPr>
          <p:cNvSpPr>
            <a:spLocks noChangeArrowheads="1"/>
          </p:cNvSpPr>
          <p:nvPr/>
        </p:nvSpPr>
        <p:spPr bwMode="auto">
          <a:xfrm>
            <a:off x="5562600" y="54864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02411" name="Picture 11" descr="BP13">
            <a:extLst>
              <a:ext uri="{FF2B5EF4-FFF2-40B4-BE49-F238E27FC236}">
                <a16:creationId xmlns:a16="http://schemas.microsoft.com/office/drawing/2014/main" id="{E4AD91D3-8D23-4AC7-A1A0-DC0C73B084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124" r="2412" b="13007"/>
          <a:stretch>
            <a:fillRect/>
          </a:stretch>
        </p:blipFill>
        <p:spPr>
          <a:xfrm>
            <a:off x="3810000" y="1752600"/>
            <a:ext cx="4495800" cy="4806950"/>
          </a:xfr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1FC75AC-EE44-49E1-BE73-3A262D0E88CF}"/>
              </a:ext>
            </a:extLst>
          </p:cNvPr>
          <p:cNvSpPr>
            <a:spLocks noGrp="1" noChangeArrowheads="1"/>
          </p:cNvSpPr>
          <p:nvPr>
            <p:ph type="title"/>
          </p:nvPr>
        </p:nvSpPr>
        <p:spPr>
          <a:xfrm>
            <a:off x="1905000" y="228600"/>
            <a:ext cx="8534400" cy="1371600"/>
          </a:xfrm>
        </p:spPr>
        <p:txBody>
          <a:bodyPr/>
          <a:lstStyle/>
          <a:p>
            <a:pPr eaLnBrk="1" hangingPunct="1"/>
            <a:r>
              <a:rPr lang="en-US" altLang="en-US" sz="2800"/>
              <a:t>Marking the Base Posterior</a:t>
            </a:r>
            <a:br>
              <a:rPr lang="en-US" altLang="en-US" sz="2800"/>
            </a:br>
            <a:r>
              <a:rPr lang="en-US" altLang="en-US" sz="2000"/>
              <a:t>Place a dot on both the right and left region where the posterior, lateral anterior arch meets the medial, anterior lateral mass. This is anterior point 1.</a:t>
            </a:r>
            <a:endParaRPr lang="en-US" altLang="en-US" sz="2800"/>
          </a:p>
        </p:txBody>
      </p:sp>
      <p:sp>
        <p:nvSpPr>
          <p:cNvPr id="49155" name="Oval 3">
            <a:extLst>
              <a:ext uri="{FF2B5EF4-FFF2-40B4-BE49-F238E27FC236}">
                <a16:creationId xmlns:a16="http://schemas.microsoft.com/office/drawing/2014/main" id="{BF62A875-88E3-4EB6-826F-29FED3C08F6A}"/>
              </a:ext>
            </a:extLst>
          </p:cNvPr>
          <p:cNvSpPr>
            <a:spLocks noChangeArrowheads="1"/>
          </p:cNvSpPr>
          <p:nvPr/>
        </p:nvSpPr>
        <p:spPr bwMode="auto">
          <a:xfrm flipH="1">
            <a:off x="1371600" y="9067800"/>
            <a:ext cx="304800" cy="762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9156" name="Oval 4">
            <a:extLst>
              <a:ext uri="{FF2B5EF4-FFF2-40B4-BE49-F238E27FC236}">
                <a16:creationId xmlns:a16="http://schemas.microsoft.com/office/drawing/2014/main" id="{09B5BAE8-DAE1-4024-9BC5-B8FB5E4B5907}"/>
              </a:ext>
            </a:extLst>
          </p:cNvPr>
          <p:cNvSpPr>
            <a:spLocks noChangeArrowheads="1"/>
          </p:cNvSpPr>
          <p:nvPr/>
        </p:nvSpPr>
        <p:spPr bwMode="auto">
          <a:xfrm>
            <a:off x="1371600" y="8001000"/>
            <a:ext cx="152400" cy="762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9157" name="AutoShape 5">
            <a:extLst>
              <a:ext uri="{FF2B5EF4-FFF2-40B4-BE49-F238E27FC236}">
                <a16:creationId xmlns:a16="http://schemas.microsoft.com/office/drawing/2014/main" id="{2166B395-81A8-461C-8B3D-C4B4D101C903}"/>
              </a:ext>
            </a:extLst>
          </p:cNvPr>
          <p:cNvSpPr>
            <a:spLocks noChangeArrowheads="1"/>
          </p:cNvSpPr>
          <p:nvPr/>
        </p:nvSpPr>
        <p:spPr bwMode="auto">
          <a:xfrm>
            <a:off x="5791200" y="5410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9158" name="AutoShape 6">
            <a:extLst>
              <a:ext uri="{FF2B5EF4-FFF2-40B4-BE49-F238E27FC236}">
                <a16:creationId xmlns:a16="http://schemas.microsoft.com/office/drawing/2014/main" id="{F3DAB805-0FA4-4040-8AD8-E65EA8F0C411}"/>
              </a:ext>
            </a:extLst>
          </p:cNvPr>
          <p:cNvSpPr>
            <a:spLocks noChangeArrowheads="1"/>
          </p:cNvSpPr>
          <p:nvPr/>
        </p:nvSpPr>
        <p:spPr bwMode="auto">
          <a:xfrm>
            <a:off x="6172200" y="54102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49159" name="Picture 7" descr="BP1">
            <a:extLst>
              <a:ext uri="{FF2B5EF4-FFF2-40B4-BE49-F238E27FC236}">
                <a16:creationId xmlns:a16="http://schemas.microsoft.com/office/drawing/2014/main" id="{F2926D5E-10F7-4EC8-845E-650D7343CB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124" b="13007"/>
          <a:stretch>
            <a:fillRect/>
          </a:stretch>
        </p:blipFill>
        <p:spPr>
          <a:xfrm>
            <a:off x="3810001" y="1828800"/>
            <a:ext cx="4606925" cy="4730750"/>
          </a:xfr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BLR">
            <a:extLst>
              <a:ext uri="{FF2B5EF4-FFF2-40B4-BE49-F238E27FC236}">
                <a16:creationId xmlns:a16="http://schemas.microsoft.com/office/drawing/2014/main" id="{33A31D5A-86FD-4886-B71A-83DE290B7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762001"/>
            <a:ext cx="76962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Oval 3">
            <a:extLst>
              <a:ext uri="{FF2B5EF4-FFF2-40B4-BE49-F238E27FC236}">
                <a16:creationId xmlns:a16="http://schemas.microsoft.com/office/drawing/2014/main" id="{1408EFCB-8308-4089-BD63-D5D19D2710FE}"/>
              </a:ext>
            </a:extLst>
          </p:cNvPr>
          <p:cNvSpPr>
            <a:spLocks noChangeArrowheads="1"/>
          </p:cNvSpPr>
          <p:nvPr/>
        </p:nvSpPr>
        <p:spPr bwMode="auto">
          <a:xfrm>
            <a:off x="54864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3428" name="Oval 4">
            <a:extLst>
              <a:ext uri="{FF2B5EF4-FFF2-40B4-BE49-F238E27FC236}">
                <a16:creationId xmlns:a16="http://schemas.microsoft.com/office/drawing/2014/main" id="{BED7B1BB-E526-4AB6-859D-EF015D97E7AC}"/>
              </a:ext>
            </a:extLst>
          </p:cNvPr>
          <p:cNvSpPr>
            <a:spLocks noChangeArrowheads="1"/>
          </p:cNvSpPr>
          <p:nvPr/>
        </p:nvSpPr>
        <p:spPr bwMode="auto">
          <a:xfrm>
            <a:off x="63246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3429" name="Oval 5">
            <a:extLst>
              <a:ext uri="{FF2B5EF4-FFF2-40B4-BE49-F238E27FC236}">
                <a16:creationId xmlns:a16="http://schemas.microsoft.com/office/drawing/2014/main" id="{1C3B06A6-AD30-4AA6-BEDC-B5796BB57CA1}"/>
              </a:ext>
            </a:extLst>
          </p:cNvPr>
          <p:cNvSpPr>
            <a:spLocks noChangeArrowheads="1"/>
          </p:cNvSpPr>
          <p:nvPr/>
        </p:nvSpPr>
        <p:spPr bwMode="auto">
          <a:xfrm>
            <a:off x="7239000" y="36576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3430" name="Oval 6">
            <a:extLst>
              <a:ext uri="{FF2B5EF4-FFF2-40B4-BE49-F238E27FC236}">
                <a16:creationId xmlns:a16="http://schemas.microsoft.com/office/drawing/2014/main" id="{E1250212-8E5D-49F8-B072-6CDCC1958F95}"/>
              </a:ext>
            </a:extLst>
          </p:cNvPr>
          <p:cNvSpPr>
            <a:spLocks noChangeArrowheads="1"/>
          </p:cNvSpPr>
          <p:nvPr/>
        </p:nvSpPr>
        <p:spPr bwMode="auto">
          <a:xfrm>
            <a:off x="4495800" y="3505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3431" name="Line 7">
            <a:extLst>
              <a:ext uri="{FF2B5EF4-FFF2-40B4-BE49-F238E27FC236}">
                <a16:creationId xmlns:a16="http://schemas.microsoft.com/office/drawing/2014/main" id="{D23A8A26-3C77-43CF-8FDB-23E61A5284F7}"/>
              </a:ext>
            </a:extLst>
          </p:cNvPr>
          <p:cNvSpPr>
            <a:spLocks noChangeShapeType="1"/>
          </p:cNvSpPr>
          <p:nvPr/>
        </p:nvSpPr>
        <p:spPr bwMode="auto">
          <a:xfrm flipH="1">
            <a:off x="4572000" y="2133600"/>
            <a:ext cx="10668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2" name="Line 8">
            <a:extLst>
              <a:ext uri="{FF2B5EF4-FFF2-40B4-BE49-F238E27FC236}">
                <a16:creationId xmlns:a16="http://schemas.microsoft.com/office/drawing/2014/main" id="{F3E93B7E-5D26-47EA-8F85-C7EFC65B9436}"/>
              </a:ext>
            </a:extLst>
          </p:cNvPr>
          <p:cNvSpPr>
            <a:spLocks noChangeShapeType="1"/>
          </p:cNvSpPr>
          <p:nvPr/>
        </p:nvSpPr>
        <p:spPr bwMode="auto">
          <a:xfrm>
            <a:off x="6477000" y="2133600"/>
            <a:ext cx="9144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3" name="Freeform 9">
            <a:extLst>
              <a:ext uri="{FF2B5EF4-FFF2-40B4-BE49-F238E27FC236}">
                <a16:creationId xmlns:a16="http://schemas.microsoft.com/office/drawing/2014/main" id="{6145635B-6D4A-4D8A-A562-2289EE38767A}"/>
              </a:ext>
            </a:extLst>
          </p:cNvPr>
          <p:cNvSpPr>
            <a:spLocks/>
          </p:cNvSpPr>
          <p:nvPr/>
        </p:nvSpPr>
        <p:spPr bwMode="auto">
          <a:xfrm>
            <a:off x="3771900" y="1524000"/>
            <a:ext cx="1181100" cy="2400300"/>
          </a:xfrm>
          <a:custGeom>
            <a:avLst/>
            <a:gdLst>
              <a:gd name="T0" fmla="*/ 2147483647 w 744"/>
              <a:gd name="T1" fmla="*/ 2147483647 h 1512"/>
              <a:gd name="T2" fmla="*/ 2147483647 w 744"/>
              <a:gd name="T3" fmla="*/ 2147483647 h 1512"/>
              <a:gd name="T4" fmla="*/ 2147483647 w 744"/>
              <a:gd name="T5" fmla="*/ 2147483647 h 1512"/>
              <a:gd name="T6" fmla="*/ 2147483647 w 744"/>
              <a:gd name="T7" fmla="*/ 2147483647 h 1512"/>
              <a:gd name="T8" fmla="*/ 2147483647 w 744"/>
              <a:gd name="T9" fmla="*/ 2147483647 h 1512"/>
              <a:gd name="T10" fmla="*/ 2147483647 w 744"/>
              <a:gd name="T11" fmla="*/ 2147483647 h 1512"/>
              <a:gd name="T12" fmla="*/ 2147483647 w 744"/>
              <a:gd name="T13" fmla="*/ 2147483647 h 1512"/>
              <a:gd name="T14" fmla="*/ 2147483647 w 744"/>
              <a:gd name="T15" fmla="*/ 2147483647 h 1512"/>
              <a:gd name="T16" fmla="*/ 2147483647 w 744"/>
              <a:gd name="T17" fmla="*/ 2147483647 h 1512"/>
              <a:gd name="T18" fmla="*/ 2147483647 w 744"/>
              <a:gd name="T19" fmla="*/ 2147483647 h 1512"/>
              <a:gd name="T20" fmla="*/ 2147483647 w 744"/>
              <a:gd name="T21" fmla="*/ 2147483647 h 1512"/>
              <a:gd name="T22" fmla="*/ 2147483647 w 744"/>
              <a:gd name="T23" fmla="*/ 2147483647 h 1512"/>
              <a:gd name="T24" fmla="*/ 2147483647 w 744"/>
              <a:gd name="T25" fmla="*/ 2147483647 h 1512"/>
              <a:gd name="T26" fmla="*/ 2147483647 w 744"/>
              <a:gd name="T27" fmla="*/ 2147483647 h 1512"/>
              <a:gd name="T28" fmla="*/ 2147483647 w 744"/>
              <a:gd name="T29" fmla="*/ 2147483647 h 1512"/>
              <a:gd name="T30" fmla="*/ 2147483647 w 744"/>
              <a:gd name="T31" fmla="*/ 2147483647 h 1512"/>
              <a:gd name="T32" fmla="*/ 2147483647 w 744"/>
              <a:gd name="T33" fmla="*/ 2147483647 h 1512"/>
              <a:gd name="T34" fmla="*/ 2147483647 w 744"/>
              <a:gd name="T35" fmla="*/ 0 h 15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4"/>
              <a:gd name="T55" fmla="*/ 0 h 1512"/>
              <a:gd name="T56" fmla="*/ 744 w 744"/>
              <a:gd name="T57" fmla="*/ 1512 h 15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4" h="1512">
                <a:moveTo>
                  <a:pt x="552" y="1344"/>
                </a:moveTo>
                <a:cubicBezTo>
                  <a:pt x="504" y="1404"/>
                  <a:pt x="456" y="1464"/>
                  <a:pt x="408" y="1488"/>
                </a:cubicBezTo>
                <a:cubicBezTo>
                  <a:pt x="360" y="1512"/>
                  <a:pt x="304" y="1496"/>
                  <a:pt x="264" y="1488"/>
                </a:cubicBezTo>
                <a:cubicBezTo>
                  <a:pt x="224" y="1480"/>
                  <a:pt x="192" y="1464"/>
                  <a:pt x="168" y="1440"/>
                </a:cubicBezTo>
                <a:cubicBezTo>
                  <a:pt x="144" y="1416"/>
                  <a:pt x="136" y="1384"/>
                  <a:pt x="120" y="1344"/>
                </a:cubicBezTo>
                <a:cubicBezTo>
                  <a:pt x="104" y="1304"/>
                  <a:pt x="88" y="1240"/>
                  <a:pt x="72" y="1200"/>
                </a:cubicBezTo>
                <a:cubicBezTo>
                  <a:pt x="56" y="1160"/>
                  <a:pt x="32" y="1144"/>
                  <a:pt x="24" y="1104"/>
                </a:cubicBezTo>
                <a:cubicBezTo>
                  <a:pt x="16" y="1064"/>
                  <a:pt x="24" y="1008"/>
                  <a:pt x="24" y="960"/>
                </a:cubicBezTo>
                <a:cubicBezTo>
                  <a:pt x="24" y="912"/>
                  <a:pt x="24" y="856"/>
                  <a:pt x="24" y="816"/>
                </a:cubicBezTo>
                <a:cubicBezTo>
                  <a:pt x="24" y="776"/>
                  <a:pt x="0" y="760"/>
                  <a:pt x="24" y="720"/>
                </a:cubicBezTo>
                <a:cubicBezTo>
                  <a:pt x="48" y="680"/>
                  <a:pt x="128" y="616"/>
                  <a:pt x="168" y="576"/>
                </a:cubicBezTo>
                <a:cubicBezTo>
                  <a:pt x="208" y="536"/>
                  <a:pt x="232" y="512"/>
                  <a:pt x="264" y="480"/>
                </a:cubicBezTo>
                <a:cubicBezTo>
                  <a:pt x="296" y="448"/>
                  <a:pt x="328" y="408"/>
                  <a:pt x="360" y="384"/>
                </a:cubicBezTo>
                <a:cubicBezTo>
                  <a:pt x="392" y="360"/>
                  <a:pt x="432" y="360"/>
                  <a:pt x="456" y="336"/>
                </a:cubicBezTo>
                <a:cubicBezTo>
                  <a:pt x="480" y="312"/>
                  <a:pt x="480" y="264"/>
                  <a:pt x="504" y="240"/>
                </a:cubicBezTo>
                <a:cubicBezTo>
                  <a:pt x="528" y="216"/>
                  <a:pt x="576" y="216"/>
                  <a:pt x="600" y="192"/>
                </a:cubicBezTo>
                <a:cubicBezTo>
                  <a:pt x="624" y="168"/>
                  <a:pt x="624" y="128"/>
                  <a:pt x="648" y="96"/>
                </a:cubicBezTo>
                <a:cubicBezTo>
                  <a:pt x="672" y="64"/>
                  <a:pt x="728" y="16"/>
                  <a:pt x="744" y="0"/>
                </a:cubicBez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434" name="Line 10">
            <a:extLst>
              <a:ext uri="{FF2B5EF4-FFF2-40B4-BE49-F238E27FC236}">
                <a16:creationId xmlns:a16="http://schemas.microsoft.com/office/drawing/2014/main" id="{24F71F02-6E31-4EF1-83B1-969B0658EC42}"/>
              </a:ext>
            </a:extLst>
          </p:cNvPr>
          <p:cNvSpPr>
            <a:spLocks noChangeShapeType="1"/>
          </p:cNvSpPr>
          <p:nvPr/>
        </p:nvSpPr>
        <p:spPr bwMode="auto">
          <a:xfrm flipH="1" flipV="1">
            <a:off x="3733800" y="3048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5" name="Line 11">
            <a:extLst>
              <a:ext uri="{FF2B5EF4-FFF2-40B4-BE49-F238E27FC236}">
                <a16:creationId xmlns:a16="http://schemas.microsoft.com/office/drawing/2014/main" id="{43192C29-D5D4-4DF0-AF54-A69A5E1C67BA}"/>
              </a:ext>
            </a:extLst>
          </p:cNvPr>
          <p:cNvSpPr>
            <a:spLocks noChangeShapeType="1"/>
          </p:cNvSpPr>
          <p:nvPr/>
        </p:nvSpPr>
        <p:spPr bwMode="auto">
          <a:xfrm flipH="1" flipV="1">
            <a:off x="4724400" y="1524000"/>
            <a:ext cx="914400" cy="6096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6" name="Line 12">
            <a:extLst>
              <a:ext uri="{FF2B5EF4-FFF2-40B4-BE49-F238E27FC236}">
                <a16:creationId xmlns:a16="http://schemas.microsoft.com/office/drawing/2014/main" id="{C5B4A34A-D85B-482B-92B8-673354BAFF11}"/>
              </a:ext>
            </a:extLst>
          </p:cNvPr>
          <p:cNvSpPr>
            <a:spLocks noChangeShapeType="1"/>
          </p:cNvSpPr>
          <p:nvPr/>
        </p:nvSpPr>
        <p:spPr bwMode="auto">
          <a:xfrm flipV="1">
            <a:off x="7391400" y="2971800"/>
            <a:ext cx="1066800" cy="8382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7" name="Line 13">
            <a:extLst>
              <a:ext uri="{FF2B5EF4-FFF2-40B4-BE49-F238E27FC236}">
                <a16:creationId xmlns:a16="http://schemas.microsoft.com/office/drawing/2014/main" id="{60DF47F4-C6AD-422C-83C2-494113C75EC9}"/>
              </a:ext>
            </a:extLst>
          </p:cNvPr>
          <p:cNvSpPr>
            <a:spLocks noChangeShapeType="1"/>
          </p:cNvSpPr>
          <p:nvPr/>
        </p:nvSpPr>
        <p:spPr bwMode="auto">
          <a:xfrm flipV="1">
            <a:off x="6477000" y="1600200"/>
            <a:ext cx="685800" cy="5334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8" name="Freeform 14">
            <a:extLst>
              <a:ext uri="{FF2B5EF4-FFF2-40B4-BE49-F238E27FC236}">
                <a16:creationId xmlns:a16="http://schemas.microsoft.com/office/drawing/2014/main" id="{BC7F6803-F772-49AA-8957-77E9E87FCFFE}"/>
              </a:ext>
            </a:extLst>
          </p:cNvPr>
          <p:cNvSpPr>
            <a:spLocks/>
          </p:cNvSpPr>
          <p:nvPr/>
        </p:nvSpPr>
        <p:spPr bwMode="auto">
          <a:xfrm rot="580802">
            <a:off x="5168900" y="1676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439" name="Freeform 15">
            <a:extLst>
              <a:ext uri="{FF2B5EF4-FFF2-40B4-BE49-F238E27FC236}">
                <a16:creationId xmlns:a16="http://schemas.microsoft.com/office/drawing/2014/main" id="{D8A7C6BA-9D7C-4A51-8C41-C87CCDFCBFB7}"/>
              </a:ext>
            </a:extLst>
          </p:cNvPr>
          <p:cNvSpPr>
            <a:spLocks/>
          </p:cNvSpPr>
          <p:nvPr/>
        </p:nvSpPr>
        <p:spPr bwMode="auto">
          <a:xfrm rot="11222166">
            <a:off x="4038600" y="30480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440" name="Freeform 16">
            <a:extLst>
              <a:ext uri="{FF2B5EF4-FFF2-40B4-BE49-F238E27FC236}">
                <a16:creationId xmlns:a16="http://schemas.microsoft.com/office/drawing/2014/main" id="{68B0A240-9A6D-4B99-9689-0B1684CA5634}"/>
              </a:ext>
            </a:extLst>
          </p:cNvPr>
          <p:cNvSpPr>
            <a:spLocks/>
          </p:cNvSpPr>
          <p:nvPr/>
        </p:nvSpPr>
        <p:spPr bwMode="auto">
          <a:xfrm rot="580802">
            <a:off x="5473700" y="1981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441" name="Freeform 17">
            <a:extLst>
              <a:ext uri="{FF2B5EF4-FFF2-40B4-BE49-F238E27FC236}">
                <a16:creationId xmlns:a16="http://schemas.microsoft.com/office/drawing/2014/main" id="{C19801D1-16E1-4A76-B696-81A1B23032A7}"/>
              </a:ext>
            </a:extLst>
          </p:cNvPr>
          <p:cNvSpPr>
            <a:spLocks/>
          </p:cNvSpPr>
          <p:nvPr/>
        </p:nvSpPr>
        <p:spPr bwMode="auto">
          <a:xfrm rot="11278688">
            <a:off x="5029200" y="1600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442" name="Freeform 18">
            <a:extLst>
              <a:ext uri="{FF2B5EF4-FFF2-40B4-BE49-F238E27FC236}">
                <a16:creationId xmlns:a16="http://schemas.microsoft.com/office/drawing/2014/main" id="{671D3032-3A59-4201-932F-FB3E988B239C}"/>
              </a:ext>
            </a:extLst>
          </p:cNvPr>
          <p:cNvSpPr>
            <a:spLocks/>
          </p:cNvSpPr>
          <p:nvPr/>
        </p:nvSpPr>
        <p:spPr bwMode="auto">
          <a:xfrm rot="580802">
            <a:off x="4191000" y="3200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443" name="Line 19">
            <a:extLst>
              <a:ext uri="{FF2B5EF4-FFF2-40B4-BE49-F238E27FC236}">
                <a16:creationId xmlns:a16="http://schemas.microsoft.com/office/drawing/2014/main" id="{2CB46704-5F4D-4270-8CA0-0C5FA89D6DFC}"/>
              </a:ext>
            </a:extLst>
          </p:cNvPr>
          <p:cNvSpPr>
            <a:spLocks noChangeShapeType="1"/>
          </p:cNvSpPr>
          <p:nvPr/>
        </p:nvSpPr>
        <p:spPr bwMode="auto">
          <a:xfrm flipV="1">
            <a:off x="3581400" y="609600"/>
            <a:ext cx="2514600" cy="373380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44" name="Line 20">
            <a:extLst>
              <a:ext uri="{FF2B5EF4-FFF2-40B4-BE49-F238E27FC236}">
                <a16:creationId xmlns:a16="http://schemas.microsoft.com/office/drawing/2014/main" id="{68CF544B-AE87-4E26-8F21-D179F5514F0B}"/>
              </a:ext>
            </a:extLst>
          </p:cNvPr>
          <p:cNvSpPr>
            <a:spLocks noChangeShapeType="1"/>
          </p:cNvSpPr>
          <p:nvPr/>
        </p:nvSpPr>
        <p:spPr bwMode="auto">
          <a:xfrm>
            <a:off x="5791200" y="533400"/>
            <a:ext cx="3048000" cy="403860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45" name="Line 21">
            <a:extLst>
              <a:ext uri="{FF2B5EF4-FFF2-40B4-BE49-F238E27FC236}">
                <a16:creationId xmlns:a16="http://schemas.microsoft.com/office/drawing/2014/main" id="{229A1905-7232-4E43-A228-FF45453F40F0}"/>
              </a:ext>
            </a:extLst>
          </p:cNvPr>
          <p:cNvSpPr>
            <a:spLocks noChangeShapeType="1"/>
          </p:cNvSpPr>
          <p:nvPr/>
        </p:nvSpPr>
        <p:spPr bwMode="auto">
          <a:xfrm>
            <a:off x="2743200" y="1295400"/>
            <a:ext cx="6934200" cy="0"/>
          </a:xfrm>
          <a:prstGeom prst="line">
            <a:avLst/>
          </a:prstGeom>
          <a:noFill/>
          <a:ln w="76200">
            <a:solidFill>
              <a:srgbClr val="FF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46" name="Text Box 22">
            <a:extLst>
              <a:ext uri="{FF2B5EF4-FFF2-40B4-BE49-F238E27FC236}">
                <a16:creationId xmlns:a16="http://schemas.microsoft.com/office/drawing/2014/main" id="{15962D69-F832-4F01-A8F5-1C0A2ADAA388}"/>
              </a:ext>
            </a:extLst>
          </p:cNvPr>
          <p:cNvSpPr txBox="1">
            <a:spLocks noChangeArrowheads="1"/>
          </p:cNvSpPr>
          <p:nvPr/>
        </p:nvSpPr>
        <p:spPr bwMode="auto">
          <a:xfrm>
            <a:off x="7832725" y="879475"/>
            <a:ext cx="1874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Times New Roman" panose="02020603050405020304" pitchFamily="18" charset="0"/>
              </a:rPr>
              <a:t>Ear Plug Line</a:t>
            </a:r>
            <a:endParaRPr lang="en-US" altLang="en-US" sz="2400">
              <a:latin typeface="Times New Roman" panose="02020603050405020304" pitchFamily="18" charset="0"/>
            </a:endParaRPr>
          </a:p>
        </p:txBody>
      </p:sp>
      <p:sp>
        <p:nvSpPr>
          <p:cNvPr id="103447" name="Freeform 23">
            <a:extLst>
              <a:ext uri="{FF2B5EF4-FFF2-40B4-BE49-F238E27FC236}">
                <a16:creationId xmlns:a16="http://schemas.microsoft.com/office/drawing/2014/main" id="{6B94B3CC-3D63-4F18-A5A9-5C735E8232B8}"/>
              </a:ext>
            </a:extLst>
          </p:cNvPr>
          <p:cNvSpPr>
            <a:spLocks/>
          </p:cNvSpPr>
          <p:nvPr/>
        </p:nvSpPr>
        <p:spPr bwMode="auto">
          <a:xfrm>
            <a:off x="5838826" y="1017588"/>
            <a:ext cx="123825" cy="246062"/>
          </a:xfrm>
          <a:custGeom>
            <a:avLst/>
            <a:gdLst>
              <a:gd name="T0" fmla="*/ 2147483647 w 78"/>
              <a:gd name="T1" fmla="*/ 2147483647 h 155"/>
              <a:gd name="T2" fmla="*/ 2147483647 w 78"/>
              <a:gd name="T3" fmla="*/ 2147483647 h 155"/>
              <a:gd name="T4" fmla="*/ 2147483647 w 78"/>
              <a:gd name="T5" fmla="*/ 2147483647 h 155"/>
              <a:gd name="T6" fmla="*/ 0 w 78"/>
              <a:gd name="T7" fmla="*/ 0 h 155"/>
              <a:gd name="T8" fmla="*/ 0 60000 65536"/>
              <a:gd name="T9" fmla="*/ 0 60000 65536"/>
              <a:gd name="T10" fmla="*/ 0 60000 65536"/>
              <a:gd name="T11" fmla="*/ 0 60000 65536"/>
              <a:gd name="T12" fmla="*/ 0 w 78"/>
              <a:gd name="T13" fmla="*/ 0 h 155"/>
              <a:gd name="T14" fmla="*/ 78 w 78"/>
              <a:gd name="T15" fmla="*/ 155 h 155"/>
            </a:gdLst>
            <a:ahLst/>
            <a:cxnLst>
              <a:cxn ang="T8">
                <a:pos x="T0" y="T1"/>
              </a:cxn>
              <a:cxn ang="T9">
                <a:pos x="T2" y="T3"/>
              </a:cxn>
              <a:cxn ang="T10">
                <a:pos x="T4" y="T5"/>
              </a:cxn>
              <a:cxn ang="T11">
                <a:pos x="T6" y="T7"/>
              </a:cxn>
            </a:cxnLst>
            <a:rect l="T12" t="T13" r="T14" b="T15"/>
            <a:pathLst>
              <a:path w="78" h="155">
                <a:moveTo>
                  <a:pt x="78" y="155"/>
                </a:moveTo>
                <a:cubicBezTo>
                  <a:pt x="70" y="97"/>
                  <a:pt x="64" y="68"/>
                  <a:pt x="33" y="19"/>
                </a:cubicBezTo>
                <a:cubicBezTo>
                  <a:pt x="29" y="13"/>
                  <a:pt x="19" y="16"/>
                  <a:pt x="13" y="13"/>
                </a:cubicBezTo>
                <a:cubicBezTo>
                  <a:pt x="8" y="10"/>
                  <a:pt x="4" y="4"/>
                  <a:pt x="0" y="0"/>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48" name="Freeform 24">
            <a:extLst>
              <a:ext uri="{FF2B5EF4-FFF2-40B4-BE49-F238E27FC236}">
                <a16:creationId xmlns:a16="http://schemas.microsoft.com/office/drawing/2014/main" id="{CAC5AB84-71D3-41FE-86BF-640A8E3BC1FD}"/>
              </a:ext>
            </a:extLst>
          </p:cNvPr>
          <p:cNvSpPr>
            <a:spLocks/>
          </p:cNvSpPr>
          <p:nvPr/>
        </p:nvSpPr>
        <p:spPr bwMode="auto">
          <a:xfrm>
            <a:off x="5962651" y="996951"/>
            <a:ext cx="142875" cy="296863"/>
          </a:xfrm>
          <a:custGeom>
            <a:avLst/>
            <a:gdLst>
              <a:gd name="T0" fmla="*/ 0 w 90"/>
              <a:gd name="T1" fmla="*/ 2147483647 h 187"/>
              <a:gd name="T2" fmla="*/ 2147483647 w 90"/>
              <a:gd name="T3" fmla="*/ 2147483647 h 187"/>
              <a:gd name="T4" fmla="*/ 2147483647 w 90"/>
              <a:gd name="T5" fmla="*/ 0 h 187"/>
              <a:gd name="T6" fmla="*/ 0 60000 65536"/>
              <a:gd name="T7" fmla="*/ 0 60000 65536"/>
              <a:gd name="T8" fmla="*/ 0 60000 65536"/>
              <a:gd name="T9" fmla="*/ 0 w 90"/>
              <a:gd name="T10" fmla="*/ 0 h 187"/>
              <a:gd name="T11" fmla="*/ 90 w 90"/>
              <a:gd name="T12" fmla="*/ 187 h 187"/>
            </a:gdLst>
            <a:ahLst/>
            <a:cxnLst>
              <a:cxn ang="T6">
                <a:pos x="T0" y="T1"/>
              </a:cxn>
              <a:cxn ang="T7">
                <a:pos x="T2" y="T3"/>
              </a:cxn>
              <a:cxn ang="T8">
                <a:pos x="T4" y="T5"/>
              </a:cxn>
            </a:cxnLst>
            <a:rect l="T9" t="T10" r="T11" b="T12"/>
            <a:pathLst>
              <a:path w="90" h="187">
                <a:moveTo>
                  <a:pt x="0" y="187"/>
                </a:moveTo>
                <a:cubicBezTo>
                  <a:pt x="16" y="135"/>
                  <a:pt x="35" y="84"/>
                  <a:pt x="52" y="32"/>
                </a:cubicBezTo>
                <a:cubicBezTo>
                  <a:pt x="57" y="18"/>
                  <a:pt x="74" y="0"/>
                  <a:pt x="90" y="0"/>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449" name="Text Box 25">
            <a:extLst>
              <a:ext uri="{FF2B5EF4-FFF2-40B4-BE49-F238E27FC236}">
                <a16:creationId xmlns:a16="http://schemas.microsoft.com/office/drawing/2014/main" id="{4CF961B1-ECD1-4BF9-942F-8574E6D6D4B7}"/>
              </a:ext>
            </a:extLst>
          </p:cNvPr>
          <p:cNvSpPr txBox="1">
            <a:spLocks noChangeArrowheads="1"/>
          </p:cNvSpPr>
          <p:nvPr/>
        </p:nvSpPr>
        <p:spPr bwMode="auto">
          <a:xfrm>
            <a:off x="2879725" y="4537075"/>
            <a:ext cx="488950" cy="4572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latin typeface="Times New Roman" panose="02020603050405020304" pitchFamily="18" charset="0"/>
              </a:rPr>
              <a:t>33</a:t>
            </a:r>
          </a:p>
        </p:txBody>
      </p:sp>
      <p:sp>
        <p:nvSpPr>
          <p:cNvPr id="103450" name="Text Box 26">
            <a:extLst>
              <a:ext uri="{FF2B5EF4-FFF2-40B4-BE49-F238E27FC236}">
                <a16:creationId xmlns:a16="http://schemas.microsoft.com/office/drawing/2014/main" id="{92A632B9-D0FB-49A4-8C6C-7BD37EF3A38B}"/>
              </a:ext>
            </a:extLst>
          </p:cNvPr>
          <p:cNvSpPr txBox="1">
            <a:spLocks noChangeArrowheads="1"/>
          </p:cNvSpPr>
          <p:nvPr/>
        </p:nvSpPr>
        <p:spPr bwMode="auto">
          <a:xfrm>
            <a:off x="8670925" y="4689475"/>
            <a:ext cx="488950" cy="4572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latin typeface="Times New Roman" panose="02020603050405020304" pitchFamily="18" charset="0"/>
              </a:rPr>
              <a:t>35</a:t>
            </a:r>
          </a:p>
        </p:txBody>
      </p:sp>
      <p:sp>
        <p:nvSpPr>
          <p:cNvPr id="103451" name="Oval 27">
            <a:extLst>
              <a:ext uri="{FF2B5EF4-FFF2-40B4-BE49-F238E27FC236}">
                <a16:creationId xmlns:a16="http://schemas.microsoft.com/office/drawing/2014/main" id="{71AEB4C2-0252-4DBA-A01C-D32FE66960FC}"/>
              </a:ext>
            </a:extLst>
          </p:cNvPr>
          <p:cNvSpPr>
            <a:spLocks noChangeArrowheads="1"/>
          </p:cNvSpPr>
          <p:nvPr/>
        </p:nvSpPr>
        <p:spPr bwMode="auto">
          <a:xfrm>
            <a:off x="4648200" y="14478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3452" name="Oval 28">
            <a:extLst>
              <a:ext uri="{FF2B5EF4-FFF2-40B4-BE49-F238E27FC236}">
                <a16:creationId xmlns:a16="http://schemas.microsoft.com/office/drawing/2014/main" id="{1F89EB23-8D59-4D56-BD1C-01A22F0AEB72}"/>
              </a:ext>
            </a:extLst>
          </p:cNvPr>
          <p:cNvSpPr>
            <a:spLocks noChangeArrowheads="1"/>
          </p:cNvSpPr>
          <p:nvPr/>
        </p:nvSpPr>
        <p:spPr bwMode="auto">
          <a:xfrm>
            <a:off x="3657600" y="28956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3453" name="Line 31">
            <a:extLst>
              <a:ext uri="{FF2B5EF4-FFF2-40B4-BE49-F238E27FC236}">
                <a16:creationId xmlns:a16="http://schemas.microsoft.com/office/drawing/2014/main" id="{715050B0-59C2-4C6B-A4A2-FB4A1C36A96F}"/>
              </a:ext>
            </a:extLst>
          </p:cNvPr>
          <p:cNvSpPr>
            <a:spLocks noChangeShapeType="1"/>
          </p:cNvSpPr>
          <p:nvPr/>
        </p:nvSpPr>
        <p:spPr bwMode="auto">
          <a:xfrm flipV="1">
            <a:off x="2667000" y="228600"/>
            <a:ext cx="2743200" cy="426720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44">
            <a:extLst>
              <a:ext uri="{FF2B5EF4-FFF2-40B4-BE49-F238E27FC236}">
                <a16:creationId xmlns:a16="http://schemas.microsoft.com/office/drawing/2014/main" id="{CCBE1B80-B14B-4DFF-B88F-A70906E4048A}"/>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981200" y="665163"/>
            <a:ext cx="8229600" cy="5461000"/>
          </a:xfrm>
        </p:spPr>
      </p:pic>
      <p:sp>
        <p:nvSpPr>
          <p:cNvPr id="104451" name="Oval 3">
            <a:extLst>
              <a:ext uri="{FF2B5EF4-FFF2-40B4-BE49-F238E27FC236}">
                <a16:creationId xmlns:a16="http://schemas.microsoft.com/office/drawing/2014/main" id="{D036665A-A0A8-4469-87B8-43467BAEC277}"/>
              </a:ext>
            </a:extLst>
          </p:cNvPr>
          <p:cNvSpPr>
            <a:spLocks noChangeArrowheads="1"/>
          </p:cNvSpPr>
          <p:nvPr/>
        </p:nvSpPr>
        <p:spPr bwMode="auto">
          <a:xfrm>
            <a:off x="5105400" y="25146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4452" name="Oval 4">
            <a:extLst>
              <a:ext uri="{FF2B5EF4-FFF2-40B4-BE49-F238E27FC236}">
                <a16:creationId xmlns:a16="http://schemas.microsoft.com/office/drawing/2014/main" id="{58DCE907-7985-484A-B6F5-8A20C303B0C5}"/>
              </a:ext>
            </a:extLst>
          </p:cNvPr>
          <p:cNvSpPr>
            <a:spLocks noChangeArrowheads="1"/>
          </p:cNvSpPr>
          <p:nvPr/>
        </p:nvSpPr>
        <p:spPr bwMode="auto">
          <a:xfrm>
            <a:off x="4419600" y="34290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4453" name="Line 5">
            <a:extLst>
              <a:ext uri="{FF2B5EF4-FFF2-40B4-BE49-F238E27FC236}">
                <a16:creationId xmlns:a16="http://schemas.microsoft.com/office/drawing/2014/main" id="{1E4CD203-5B9B-421D-BC9C-B4243577441D}"/>
              </a:ext>
            </a:extLst>
          </p:cNvPr>
          <p:cNvSpPr>
            <a:spLocks noChangeShapeType="1"/>
          </p:cNvSpPr>
          <p:nvPr/>
        </p:nvSpPr>
        <p:spPr bwMode="auto">
          <a:xfrm flipH="1">
            <a:off x="4495800" y="2590800"/>
            <a:ext cx="685800" cy="9144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4" name="Freeform 6">
            <a:extLst>
              <a:ext uri="{FF2B5EF4-FFF2-40B4-BE49-F238E27FC236}">
                <a16:creationId xmlns:a16="http://schemas.microsoft.com/office/drawing/2014/main" id="{0787BF2E-DCA8-4946-8C39-AB9A20AB2715}"/>
              </a:ext>
            </a:extLst>
          </p:cNvPr>
          <p:cNvSpPr>
            <a:spLocks/>
          </p:cNvSpPr>
          <p:nvPr/>
        </p:nvSpPr>
        <p:spPr bwMode="auto">
          <a:xfrm>
            <a:off x="2806700" y="3048000"/>
            <a:ext cx="1612900" cy="1092200"/>
          </a:xfrm>
          <a:custGeom>
            <a:avLst/>
            <a:gdLst>
              <a:gd name="T0" fmla="*/ 2147483647 w 1016"/>
              <a:gd name="T1" fmla="*/ 2147483647 h 688"/>
              <a:gd name="T2" fmla="*/ 2147483647 w 1016"/>
              <a:gd name="T3" fmla="*/ 2147483647 h 688"/>
              <a:gd name="T4" fmla="*/ 2147483647 w 1016"/>
              <a:gd name="T5" fmla="*/ 2147483647 h 688"/>
              <a:gd name="T6" fmla="*/ 2147483647 w 1016"/>
              <a:gd name="T7" fmla="*/ 2147483647 h 688"/>
              <a:gd name="T8" fmla="*/ 2147483647 w 1016"/>
              <a:gd name="T9" fmla="*/ 2147483647 h 688"/>
              <a:gd name="T10" fmla="*/ 2147483647 w 1016"/>
              <a:gd name="T11" fmla="*/ 2147483647 h 688"/>
              <a:gd name="T12" fmla="*/ 2147483647 w 1016"/>
              <a:gd name="T13" fmla="*/ 2147483647 h 688"/>
              <a:gd name="T14" fmla="*/ 2147483647 w 1016"/>
              <a:gd name="T15" fmla="*/ 0 h 688"/>
              <a:gd name="T16" fmla="*/ 0 60000 65536"/>
              <a:gd name="T17" fmla="*/ 0 60000 65536"/>
              <a:gd name="T18" fmla="*/ 0 60000 65536"/>
              <a:gd name="T19" fmla="*/ 0 60000 65536"/>
              <a:gd name="T20" fmla="*/ 0 60000 65536"/>
              <a:gd name="T21" fmla="*/ 0 60000 65536"/>
              <a:gd name="T22" fmla="*/ 0 60000 65536"/>
              <a:gd name="T23" fmla="*/ 0 60000 65536"/>
              <a:gd name="T24" fmla="*/ 0 w 1016"/>
              <a:gd name="T25" fmla="*/ 0 h 688"/>
              <a:gd name="T26" fmla="*/ 1016 w 1016"/>
              <a:gd name="T27" fmla="*/ 688 h 6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6" h="688">
                <a:moveTo>
                  <a:pt x="1016" y="288"/>
                </a:moveTo>
                <a:cubicBezTo>
                  <a:pt x="932" y="320"/>
                  <a:pt x="848" y="352"/>
                  <a:pt x="776" y="384"/>
                </a:cubicBezTo>
                <a:cubicBezTo>
                  <a:pt x="704" y="416"/>
                  <a:pt x="648" y="432"/>
                  <a:pt x="584" y="480"/>
                </a:cubicBezTo>
                <a:cubicBezTo>
                  <a:pt x="520" y="528"/>
                  <a:pt x="472" y="656"/>
                  <a:pt x="392" y="672"/>
                </a:cubicBezTo>
                <a:cubicBezTo>
                  <a:pt x="312" y="688"/>
                  <a:pt x="168" y="632"/>
                  <a:pt x="104" y="576"/>
                </a:cubicBezTo>
                <a:cubicBezTo>
                  <a:pt x="40" y="520"/>
                  <a:pt x="16" y="416"/>
                  <a:pt x="8" y="336"/>
                </a:cubicBezTo>
                <a:cubicBezTo>
                  <a:pt x="0" y="256"/>
                  <a:pt x="40" y="152"/>
                  <a:pt x="56" y="96"/>
                </a:cubicBezTo>
                <a:cubicBezTo>
                  <a:pt x="72" y="40"/>
                  <a:pt x="96" y="16"/>
                  <a:pt x="104" y="0"/>
                </a:cubicBezTo>
              </a:path>
            </a:pathLst>
          </a:custGeom>
          <a:noFill/>
          <a:ln w="38100" cap="flat" cmpd="sng">
            <a:solidFill>
              <a:srgbClr val="3333CC"/>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55" name="Freeform 7">
            <a:extLst>
              <a:ext uri="{FF2B5EF4-FFF2-40B4-BE49-F238E27FC236}">
                <a16:creationId xmlns:a16="http://schemas.microsoft.com/office/drawing/2014/main" id="{237B7E94-5F3E-48D0-A5DE-85D66D52C316}"/>
              </a:ext>
            </a:extLst>
          </p:cNvPr>
          <p:cNvSpPr>
            <a:spLocks/>
          </p:cNvSpPr>
          <p:nvPr/>
        </p:nvSpPr>
        <p:spPr bwMode="auto">
          <a:xfrm>
            <a:off x="3352800" y="1968500"/>
            <a:ext cx="1752600" cy="622300"/>
          </a:xfrm>
          <a:custGeom>
            <a:avLst/>
            <a:gdLst>
              <a:gd name="T0" fmla="*/ 2147483647 w 1104"/>
              <a:gd name="T1" fmla="*/ 2147483647 h 392"/>
              <a:gd name="T2" fmla="*/ 2147483647 w 1104"/>
              <a:gd name="T3" fmla="*/ 2147483647 h 392"/>
              <a:gd name="T4" fmla="*/ 2147483647 w 1104"/>
              <a:gd name="T5" fmla="*/ 2147483647 h 392"/>
              <a:gd name="T6" fmla="*/ 2147483647 w 1104"/>
              <a:gd name="T7" fmla="*/ 2147483647 h 392"/>
              <a:gd name="T8" fmla="*/ 2147483647 w 1104"/>
              <a:gd name="T9" fmla="*/ 2147483647 h 392"/>
              <a:gd name="T10" fmla="*/ 2147483647 w 1104"/>
              <a:gd name="T11" fmla="*/ 2147483647 h 392"/>
              <a:gd name="T12" fmla="*/ 0 w 1104"/>
              <a:gd name="T13" fmla="*/ 2147483647 h 392"/>
              <a:gd name="T14" fmla="*/ 0 60000 65536"/>
              <a:gd name="T15" fmla="*/ 0 60000 65536"/>
              <a:gd name="T16" fmla="*/ 0 60000 65536"/>
              <a:gd name="T17" fmla="*/ 0 60000 65536"/>
              <a:gd name="T18" fmla="*/ 0 60000 65536"/>
              <a:gd name="T19" fmla="*/ 0 60000 65536"/>
              <a:gd name="T20" fmla="*/ 0 60000 65536"/>
              <a:gd name="T21" fmla="*/ 0 w 1104"/>
              <a:gd name="T22" fmla="*/ 0 h 392"/>
              <a:gd name="T23" fmla="*/ 1104 w 1104"/>
              <a:gd name="T24" fmla="*/ 392 h 3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4" h="392">
                <a:moveTo>
                  <a:pt x="1104" y="344"/>
                </a:moveTo>
                <a:cubicBezTo>
                  <a:pt x="1044" y="296"/>
                  <a:pt x="984" y="248"/>
                  <a:pt x="912" y="200"/>
                </a:cubicBezTo>
                <a:cubicBezTo>
                  <a:pt x="840" y="152"/>
                  <a:pt x="744" y="88"/>
                  <a:pt x="672" y="56"/>
                </a:cubicBezTo>
                <a:cubicBezTo>
                  <a:pt x="600" y="24"/>
                  <a:pt x="552" y="0"/>
                  <a:pt x="480" y="8"/>
                </a:cubicBezTo>
                <a:cubicBezTo>
                  <a:pt x="408" y="16"/>
                  <a:pt x="296" y="56"/>
                  <a:pt x="240" y="104"/>
                </a:cubicBezTo>
                <a:cubicBezTo>
                  <a:pt x="184" y="152"/>
                  <a:pt x="184" y="248"/>
                  <a:pt x="144" y="296"/>
                </a:cubicBezTo>
                <a:cubicBezTo>
                  <a:pt x="104" y="344"/>
                  <a:pt x="24" y="376"/>
                  <a:pt x="0" y="392"/>
                </a:cubicBezTo>
              </a:path>
            </a:pathLst>
          </a:custGeom>
          <a:noFill/>
          <a:ln w="38100" cap="flat" cmpd="sng">
            <a:solidFill>
              <a:srgbClr val="3333CC"/>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56" name="Freeform 8">
            <a:extLst>
              <a:ext uri="{FF2B5EF4-FFF2-40B4-BE49-F238E27FC236}">
                <a16:creationId xmlns:a16="http://schemas.microsoft.com/office/drawing/2014/main" id="{CB754AC4-4DF7-4593-B433-714EB4A6AE25}"/>
              </a:ext>
            </a:extLst>
          </p:cNvPr>
          <p:cNvSpPr>
            <a:spLocks/>
          </p:cNvSpPr>
          <p:nvPr/>
        </p:nvSpPr>
        <p:spPr bwMode="auto">
          <a:xfrm>
            <a:off x="2971800" y="2590800"/>
            <a:ext cx="381000" cy="533400"/>
          </a:xfrm>
          <a:custGeom>
            <a:avLst/>
            <a:gdLst>
              <a:gd name="T0" fmla="*/ 2147483647 w 240"/>
              <a:gd name="T1" fmla="*/ 0 h 336"/>
              <a:gd name="T2" fmla="*/ 2147483647 w 240"/>
              <a:gd name="T3" fmla="*/ 2147483647 h 336"/>
              <a:gd name="T4" fmla="*/ 2147483647 w 240"/>
              <a:gd name="T5" fmla="*/ 2147483647 h 336"/>
              <a:gd name="T6" fmla="*/ 0 w 240"/>
              <a:gd name="T7" fmla="*/ 2147483647 h 336"/>
              <a:gd name="T8" fmla="*/ 0 60000 65536"/>
              <a:gd name="T9" fmla="*/ 0 60000 65536"/>
              <a:gd name="T10" fmla="*/ 0 60000 65536"/>
              <a:gd name="T11" fmla="*/ 0 60000 65536"/>
              <a:gd name="T12" fmla="*/ 0 w 240"/>
              <a:gd name="T13" fmla="*/ 0 h 336"/>
              <a:gd name="T14" fmla="*/ 240 w 240"/>
              <a:gd name="T15" fmla="*/ 336 h 336"/>
            </a:gdLst>
            <a:ahLst/>
            <a:cxnLst>
              <a:cxn ang="T8">
                <a:pos x="T0" y="T1"/>
              </a:cxn>
              <a:cxn ang="T9">
                <a:pos x="T2" y="T3"/>
              </a:cxn>
              <a:cxn ang="T10">
                <a:pos x="T4" y="T5"/>
              </a:cxn>
              <a:cxn ang="T11">
                <a:pos x="T6" y="T7"/>
              </a:cxn>
            </a:cxnLst>
            <a:rect l="T12" t="T13" r="T14" b="T15"/>
            <a:pathLst>
              <a:path w="240" h="336">
                <a:moveTo>
                  <a:pt x="240" y="0"/>
                </a:moveTo>
                <a:cubicBezTo>
                  <a:pt x="184" y="32"/>
                  <a:pt x="128" y="64"/>
                  <a:pt x="96" y="96"/>
                </a:cubicBezTo>
                <a:cubicBezTo>
                  <a:pt x="64" y="128"/>
                  <a:pt x="64" y="152"/>
                  <a:pt x="48" y="192"/>
                </a:cubicBezTo>
                <a:cubicBezTo>
                  <a:pt x="32" y="232"/>
                  <a:pt x="8" y="312"/>
                  <a:pt x="0" y="336"/>
                </a:cubicBezTo>
              </a:path>
            </a:pathLst>
          </a:custGeom>
          <a:noFill/>
          <a:ln w="38100" cap="flat" cmpd="sng">
            <a:solidFill>
              <a:srgbClr val="FF33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57" name="Line 9">
            <a:extLst>
              <a:ext uri="{FF2B5EF4-FFF2-40B4-BE49-F238E27FC236}">
                <a16:creationId xmlns:a16="http://schemas.microsoft.com/office/drawing/2014/main" id="{56B08CD4-081C-42A4-BF99-E231C2A23244}"/>
              </a:ext>
            </a:extLst>
          </p:cNvPr>
          <p:cNvSpPr>
            <a:spLocks noChangeShapeType="1"/>
          </p:cNvSpPr>
          <p:nvPr/>
        </p:nvSpPr>
        <p:spPr bwMode="auto">
          <a:xfrm flipH="1" flipV="1">
            <a:off x="4267200" y="1981200"/>
            <a:ext cx="914400" cy="609600"/>
          </a:xfrm>
          <a:prstGeom prst="line">
            <a:avLst/>
          </a:prstGeom>
          <a:noFill/>
          <a:ln w="38100">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58" name="Oval 10">
            <a:extLst>
              <a:ext uri="{FF2B5EF4-FFF2-40B4-BE49-F238E27FC236}">
                <a16:creationId xmlns:a16="http://schemas.microsoft.com/office/drawing/2014/main" id="{7A8F3B01-418B-40F9-91AF-3C01F51D3250}"/>
              </a:ext>
            </a:extLst>
          </p:cNvPr>
          <p:cNvSpPr>
            <a:spLocks noChangeArrowheads="1"/>
          </p:cNvSpPr>
          <p:nvPr/>
        </p:nvSpPr>
        <p:spPr bwMode="auto">
          <a:xfrm>
            <a:off x="4191000" y="19050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4459" name="Line 11">
            <a:extLst>
              <a:ext uri="{FF2B5EF4-FFF2-40B4-BE49-F238E27FC236}">
                <a16:creationId xmlns:a16="http://schemas.microsoft.com/office/drawing/2014/main" id="{8D144CF3-FFB0-498B-BE53-1883BCA580AB}"/>
              </a:ext>
            </a:extLst>
          </p:cNvPr>
          <p:cNvSpPr>
            <a:spLocks noChangeShapeType="1"/>
          </p:cNvSpPr>
          <p:nvPr/>
        </p:nvSpPr>
        <p:spPr bwMode="auto">
          <a:xfrm flipH="1" flipV="1">
            <a:off x="3352800" y="2590800"/>
            <a:ext cx="1143000" cy="914400"/>
          </a:xfrm>
          <a:prstGeom prst="line">
            <a:avLst/>
          </a:prstGeom>
          <a:noFill/>
          <a:ln w="38100">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0" name="Oval 12">
            <a:extLst>
              <a:ext uri="{FF2B5EF4-FFF2-40B4-BE49-F238E27FC236}">
                <a16:creationId xmlns:a16="http://schemas.microsoft.com/office/drawing/2014/main" id="{835FD30A-AA46-4C7D-BD5A-38465D0AC2CB}"/>
              </a:ext>
            </a:extLst>
          </p:cNvPr>
          <p:cNvSpPr>
            <a:spLocks noChangeArrowheads="1"/>
          </p:cNvSpPr>
          <p:nvPr/>
        </p:nvSpPr>
        <p:spPr bwMode="auto">
          <a:xfrm>
            <a:off x="3276600" y="25146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4461" name="Line 13">
            <a:extLst>
              <a:ext uri="{FF2B5EF4-FFF2-40B4-BE49-F238E27FC236}">
                <a16:creationId xmlns:a16="http://schemas.microsoft.com/office/drawing/2014/main" id="{C7B4B2D9-3F53-4692-B65F-981EC7AF7D6F}"/>
              </a:ext>
            </a:extLst>
          </p:cNvPr>
          <p:cNvSpPr>
            <a:spLocks noChangeShapeType="1"/>
          </p:cNvSpPr>
          <p:nvPr/>
        </p:nvSpPr>
        <p:spPr bwMode="auto">
          <a:xfrm flipH="1">
            <a:off x="3810000" y="2895600"/>
            <a:ext cx="228600" cy="3048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2" name="Line 14">
            <a:extLst>
              <a:ext uri="{FF2B5EF4-FFF2-40B4-BE49-F238E27FC236}">
                <a16:creationId xmlns:a16="http://schemas.microsoft.com/office/drawing/2014/main" id="{B058460F-6056-4C24-9AA8-CF4512A4E5DD}"/>
              </a:ext>
            </a:extLst>
          </p:cNvPr>
          <p:cNvSpPr>
            <a:spLocks noChangeShapeType="1"/>
          </p:cNvSpPr>
          <p:nvPr/>
        </p:nvSpPr>
        <p:spPr bwMode="auto">
          <a:xfrm flipV="1">
            <a:off x="4572000" y="2133600"/>
            <a:ext cx="228600" cy="3048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3" name="Line 15">
            <a:extLst>
              <a:ext uri="{FF2B5EF4-FFF2-40B4-BE49-F238E27FC236}">
                <a16:creationId xmlns:a16="http://schemas.microsoft.com/office/drawing/2014/main" id="{E8AEEBF9-DDDA-44BB-A378-59E9B2E07EA1}"/>
              </a:ext>
            </a:extLst>
          </p:cNvPr>
          <p:cNvSpPr>
            <a:spLocks noChangeShapeType="1"/>
          </p:cNvSpPr>
          <p:nvPr/>
        </p:nvSpPr>
        <p:spPr bwMode="auto">
          <a:xfrm flipV="1">
            <a:off x="2133600" y="685800"/>
            <a:ext cx="4038600" cy="42672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4" name="Oval 16">
            <a:extLst>
              <a:ext uri="{FF2B5EF4-FFF2-40B4-BE49-F238E27FC236}">
                <a16:creationId xmlns:a16="http://schemas.microsoft.com/office/drawing/2014/main" id="{7EEB0130-1BBE-4B70-B0A8-A8B4E6DEFD49}"/>
              </a:ext>
            </a:extLst>
          </p:cNvPr>
          <p:cNvSpPr>
            <a:spLocks noChangeArrowheads="1"/>
          </p:cNvSpPr>
          <p:nvPr/>
        </p:nvSpPr>
        <p:spPr bwMode="auto">
          <a:xfrm>
            <a:off x="7086600" y="22860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4465" name="Oval 17">
            <a:extLst>
              <a:ext uri="{FF2B5EF4-FFF2-40B4-BE49-F238E27FC236}">
                <a16:creationId xmlns:a16="http://schemas.microsoft.com/office/drawing/2014/main" id="{747AF6BC-8DFD-4D86-98C5-A33B99277287}"/>
              </a:ext>
            </a:extLst>
          </p:cNvPr>
          <p:cNvSpPr>
            <a:spLocks noChangeArrowheads="1"/>
          </p:cNvSpPr>
          <p:nvPr/>
        </p:nvSpPr>
        <p:spPr bwMode="auto">
          <a:xfrm>
            <a:off x="7924800" y="32004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4466" name="Line 18">
            <a:extLst>
              <a:ext uri="{FF2B5EF4-FFF2-40B4-BE49-F238E27FC236}">
                <a16:creationId xmlns:a16="http://schemas.microsoft.com/office/drawing/2014/main" id="{525D327D-9A64-4594-B777-736E30AE96D5}"/>
              </a:ext>
            </a:extLst>
          </p:cNvPr>
          <p:cNvSpPr>
            <a:spLocks noChangeShapeType="1"/>
          </p:cNvSpPr>
          <p:nvPr/>
        </p:nvSpPr>
        <p:spPr bwMode="auto">
          <a:xfrm>
            <a:off x="7162800" y="2362200"/>
            <a:ext cx="838200" cy="9144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7" name="Freeform 19">
            <a:extLst>
              <a:ext uri="{FF2B5EF4-FFF2-40B4-BE49-F238E27FC236}">
                <a16:creationId xmlns:a16="http://schemas.microsoft.com/office/drawing/2014/main" id="{E4195F73-4EFD-45F4-836B-6E156DBDCEDC}"/>
              </a:ext>
            </a:extLst>
          </p:cNvPr>
          <p:cNvSpPr>
            <a:spLocks/>
          </p:cNvSpPr>
          <p:nvPr/>
        </p:nvSpPr>
        <p:spPr bwMode="auto">
          <a:xfrm>
            <a:off x="8077200" y="2819400"/>
            <a:ext cx="1270000" cy="863600"/>
          </a:xfrm>
          <a:custGeom>
            <a:avLst/>
            <a:gdLst>
              <a:gd name="T0" fmla="*/ 0 w 800"/>
              <a:gd name="T1" fmla="*/ 2147483647 h 544"/>
              <a:gd name="T2" fmla="*/ 2147483647 w 800"/>
              <a:gd name="T3" fmla="*/ 2147483647 h 544"/>
              <a:gd name="T4" fmla="*/ 2147483647 w 800"/>
              <a:gd name="T5" fmla="*/ 2147483647 h 544"/>
              <a:gd name="T6" fmla="*/ 2147483647 w 800"/>
              <a:gd name="T7" fmla="*/ 2147483647 h 544"/>
              <a:gd name="T8" fmla="*/ 2147483647 w 800"/>
              <a:gd name="T9" fmla="*/ 0 h 544"/>
              <a:gd name="T10" fmla="*/ 0 60000 65536"/>
              <a:gd name="T11" fmla="*/ 0 60000 65536"/>
              <a:gd name="T12" fmla="*/ 0 60000 65536"/>
              <a:gd name="T13" fmla="*/ 0 60000 65536"/>
              <a:gd name="T14" fmla="*/ 0 60000 65536"/>
              <a:gd name="T15" fmla="*/ 0 w 800"/>
              <a:gd name="T16" fmla="*/ 0 h 544"/>
              <a:gd name="T17" fmla="*/ 800 w 800"/>
              <a:gd name="T18" fmla="*/ 544 h 544"/>
            </a:gdLst>
            <a:ahLst/>
            <a:cxnLst>
              <a:cxn ang="T10">
                <a:pos x="T0" y="T1"/>
              </a:cxn>
              <a:cxn ang="T11">
                <a:pos x="T2" y="T3"/>
              </a:cxn>
              <a:cxn ang="T12">
                <a:pos x="T4" y="T5"/>
              </a:cxn>
              <a:cxn ang="T13">
                <a:pos x="T6" y="T7"/>
              </a:cxn>
              <a:cxn ang="T14">
                <a:pos x="T8" y="T9"/>
              </a:cxn>
            </a:cxnLst>
            <a:rect l="T15" t="T16" r="T17" b="T18"/>
            <a:pathLst>
              <a:path w="800" h="544">
                <a:moveTo>
                  <a:pt x="0" y="288"/>
                </a:moveTo>
                <a:cubicBezTo>
                  <a:pt x="120" y="368"/>
                  <a:pt x="240" y="448"/>
                  <a:pt x="336" y="480"/>
                </a:cubicBezTo>
                <a:cubicBezTo>
                  <a:pt x="432" y="512"/>
                  <a:pt x="504" y="544"/>
                  <a:pt x="576" y="480"/>
                </a:cubicBezTo>
                <a:cubicBezTo>
                  <a:pt x="648" y="416"/>
                  <a:pt x="736" y="176"/>
                  <a:pt x="768" y="96"/>
                </a:cubicBezTo>
                <a:cubicBezTo>
                  <a:pt x="800" y="16"/>
                  <a:pt x="768" y="16"/>
                  <a:pt x="768" y="0"/>
                </a:cubicBezTo>
              </a:path>
            </a:pathLst>
          </a:custGeom>
          <a:noFill/>
          <a:ln w="38100" cap="flat" cmpd="sng">
            <a:solidFill>
              <a:srgbClr val="3333CC"/>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68" name="Freeform 20">
            <a:extLst>
              <a:ext uri="{FF2B5EF4-FFF2-40B4-BE49-F238E27FC236}">
                <a16:creationId xmlns:a16="http://schemas.microsoft.com/office/drawing/2014/main" id="{566EF8B2-552E-4560-92C1-CA2061D635BD}"/>
              </a:ext>
            </a:extLst>
          </p:cNvPr>
          <p:cNvSpPr>
            <a:spLocks/>
          </p:cNvSpPr>
          <p:nvPr/>
        </p:nvSpPr>
        <p:spPr bwMode="auto">
          <a:xfrm>
            <a:off x="7543800" y="1676400"/>
            <a:ext cx="1524000" cy="533400"/>
          </a:xfrm>
          <a:custGeom>
            <a:avLst/>
            <a:gdLst>
              <a:gd name="T0" fmla="*/ 0 w 960"/>
              <a:gd name="T1" fmla="*/ 2147483647 h 336"/>
              <a:gd name="T2" fmla="*/ 2147483647 w 960"/>
              <a:gd name="T3" fmla="*/ 0 h 336"/>
              <a:gd name="T4" fmla="*/ 2147483647 w 960"/>
              <a:gd name="T5" fmla="*/ 2147483647 h 336"/>
              <a:gd name="T6" fmla="*/ 2147483647 w 960"/>
              <a:gd name="T7" fmla="*/ 2147483647 h 336"/>
              <a:gd name="T8" fmla="*/ 0 60000 65536"/>
              <a:gd name="T9" fmla="*/ 0 60000 65536"/>
              <a:gd name="T10" fmla="*/ 0 60000 65536"/>
              <a:gd name="T11" fmla="*/ 0 60000 65536"/>
              <a:gd name="T12" fmla="*/ 0 w 960"/>
              <a:gd name="T13" fmla="*/ 0 h 336"/>
              <a:gd name="T14" fmla="*/ 960 w 960"/>
              <a:gd name="T15" fmla="*/ 336 h 336"/>
            </a:gdLst>
            <a:ahLst/>
            <a:cxnLst>
              <a:cxn ang="T8">
                <a:pos x="T0" y="T1"/>
              </a:cxn>
              <a:cxn ang="T9">
                <a:pos x="T2" y="T3"/>
              </a:cxn>
              <a:cxn ang="T10">
                <a:pos x="T4" y="T5"/>
              </a:cxn>
              <a:cxn ang="T11">
                <a:pos x="T6" y="T7"/>
              </a:cxn>
            </a:cxnLst>
            <a:rect l="T12" t="T13" r="T14" b="T15"/>
            <a:pathLst>
              <a:path w="960" h="336">
                <a:moveTo>
                  <a:pt x="0" y="96"/>
                </a:moveTo>
                <a:cubicBezTo>
                  <a:pt x="132" y="48"/>
                  <a:pt x="264" y="0"/>
                  <a:pt x="384" y="0"/>
                </a:cubicBezTo>
                <a:cubicBezTo>
                  <a:pt x="504" y="0"/>
                  <a:pt x="624" y="40"/>
                  <a:pt x="720" y="96"/>
                </a:cubicBezTo>
                <a:cubicBezTo>
                  <a:pt x="816" y="152"/>
                  <a:pt x="920" y="296"/>
                  <a:pt x="960" y="336"/>
                </a:cubicBezTo>
              </a:path>
            </a:pathLst>
          </a:custGeom>
          <a:noFill/>
          <a:ln w="38100" cap="flat" cmpd="sng">
            <a:solidFill>
              <a:srgbClr val="3333CC"/>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69" name="Freeform 21">
            <a:extLst>
              <a:ext uri="{FF2B5EF4-FFF2-40B4-BE49-F238E27FC236}">
                <a16:creationId xmlns:a16="http://schemas.microsoft.com/office/drawing/2014/main" id="{74228E20-85A2-4DD8-BCD5-08F9EAA7377D}"/>
              </a:ext>
            </a:extLst>
          </p:cNvPr>
          <p:cNvSpPr>
            <a:spLocks/>
          </p:cNvSpPr>
          <p:nvPr/>
        </p:nvSpPr>
        <p:spPr bwMode="auto">
          <a:xfrm>
            <a:off x="9067800" y="2209800"/>
            <a:ext cx="228600" cy="609600"/>
          </a:xfrm>
          <a:custGeom>
            <a:avLst/>
            <a:gdLst>
              <a:gd name="T0" fmla="*/ 0 w 144"/>
              <a:gd name="T1" fmla="*/ 0 h 384"/>
              <a:gd name="T2" fmla="*/ 2147483647 w 144"/>
              <a:gd name="T3" fmla="*/ 2147483647 h 384"/>
              <a:gd name="T4" fmla="*/ 2147483647 w 144"/>
              <a:gd name="T5" fmla="*/ 2147483647 h 384"/>
              <a:gd name="T6" fmla="*/ 0 60000 65536"/>
              <a:gd name="T7" fmla="*/ 0 60000 65536"/>
              <a:gd name="T8" fmla="*/ 0 60000 65536"/>
              <a:gd name="T9" fmla="*/ 0 w 144"/>
              <a:gd name="T10" fmla="*/ 0 h 384"/>
              <a:gd name="T11" fmla="*/ 144 w 144"/>
              <a:gd name="T12" fmla="*/ 384 h 384"/>
            </a:gdLst>
            <a:ahLst/>
            <a:cxnLst>
              <a:cxn ang="T6">
                <a:pos x="T0" y="T1"/>
              </a:cxn>
              <a:cxn ang="T7">
                <a:pos x="T2" y="T3"/>
              </a:cxn>
              <a:cxn ang="T8">
                <a:pos x="T4" y="T5"/>
              </a:cxn>
            </a:cxnLst>
            <a:rect l="T9" t="T10" r="T11" b="T12"/>
            <a:pathLst>
              <a:path w="144" h="384">
                <a:moveTo>
                  <a:pt x="0" y="0"/>
                </a:moveTo>
                <a:cubicBezTo>
                  <a:pt x="36" y="64"/>
                  <a:pt x="72" y="128"/>
                  <a:pt x="96" y="192"/>
                </a:cubicBezTo>
                <a:cubicBezTo>
                  <a:pt x="120" y="256"/>
                  <a:pt x="136" y="352"/>
                  <a:pt x="144" y="384"/>
                </a:cubicBezTo>
              </a:path>
            </a:pathLst>
          </a:custGeom>
          <a:noFill/>
          <a:ln w="38100" cap="flat" cmpd="sng">
            <a:solidFill>
              <a:srgbClr val="FF33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70" name="Line 22">
            <a:extLst>
              <a:ext uri="{FF2B5EF4-FFF2-40B4-BE49-F238E27FC236}">
                <a16:creationId xmlns:a16="http://schemas.microsoft.com/office/drawing/2014/main" id="{4D48A010-4525-480B-AD6A-C5144E5F1924}"/>
              </a:ext>
            </a:extLst>
          </p:cNvPr>
          <p:cNvSpPr>
            <a:spLocks noChangeShapeType="1"/>
          </p:cNvSpPr>
          <p:nvPr/>
        </p:nvSpPr>
        <p:spPr bwMode="auto">
          <a:xfrm flipV="1">
            <a:off x="7162800" y="1676400"/>
            <a:ext cx="838200" cy="6858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1" name="Line 23">
            <a:extLst>
              <a:ext uri="{FF2B5EF4-FFF2-40B4-BE49-F238E27FC236}">
                <a16:creationId xmlns:a16="http://schemas.microsoft.com/office/drawing/2014/main" id="{B6CAF32E-9E41-417B-B174-8FB05250AC15}"/>
              </a:ext>
            </a:extLst>
          </p:cNvPr>
          <p:cNvSpPr>
            <a:spLocks noChangeShapeType="1"/>
          </p:cNvSpPr>
          <p:nvPr/>
        </p:nvSpPr>
        <p:spPr bwMode="auto">
          <a:xfrm flipV="1">
            <a:off x="8001000" y="2286000"/>
            <a:ext cx="1143000" cy="9906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2" name="Oval 24">
            <a:extLst>
              <a:ext uri="{FF2B5EF4-FFF2-40B4-BE49-F238E27FC236}">
                <a16:creationId xmlns:a16="http://schemas.microsoft.com/office/drawing/2014/main" id="{593C9247-A3D2-4147-960C-69806417E14C}"/>
              </a:ext>
            </a:extLst>
          </p:cNvPr>
          <p:cNvSpPr>
            <a:spLocks noChangeArrowheads="1"/>
          </p:cNvSpPr>
          <p:nvPr/>
        </p:nvSpPr>
        <p:spPr bwMode="auto">
          <a:xfrm>
            <a:off x="9067800" y="22098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4473" name="Oval 25">
            <a:extLst>
              <a:ext uri="{FF2B5EF4-FFF2-40B4-BE49-F238E27FC236}">
                <a16:creationId xmlns:a16="http://schemas.microsoft.com/office/drawing/2014/main" id="{496AF50B-F047-46C7-A337-E70767166FF8}"/>
              </a:ext>
            </a:extLst>
          </p:cNvPr>
          <p:cNvSpPr>
            <a:spLocks noChangeArrowheads="1"/>
          </p:cNvSpPr>
          <p:nvPr/>
        </p:nvSpPr>
        <p:spPr bwMode="auto">
          <a:xfrm>
            <a:off x="7924800" y="16002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4474" name="Line 26">
            <a:extLst>
              <a:ext uri="{FF2B5EF4-FFF2-40B4-BE49-F238E27FC236}">
                <a16:creationId xmlns:a16="http://schemas.microsoft.com/office/drawing/2014/main" id="{8D029D03-CCB0-43B1-BAAB-05D1731E3AC1}"/>
              </a:ext>
            </a:extLst>
          </p:cNvPr>
          <p:cNvSpPr>
            <a:spLocks noChangeShapeType="1"/>
          </p:cNvSpPr>
          <p:nvPr/>
        </p:nvSpPr>
        <p:spPr bwMode="auto">
          <a:xfrm flipH="1" flipV="1">
            <a:off x="8458200" y="2667000"/>
            <a:ext cx="228600" cy="22860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5" name="Line 27">
            <a:extLst>
              <a:ext uri="{FF2B5EF4-FFF2-40B4-BE49-F238E27FC236}">
                <a16:creationId xmlns:a16="http://schemas.microsoft.com/office/drawing/2014/main" id="{709A0BC0-AC43-48E0-A052-D9A7EFDCCB4C}"/>
              </a:ext>
            </a:extLst>
          </p:cNvPr>
          <p:cNvSpPr>
            <a:spLocks noChangeShapeType="1"/>
          </p:cNvSpPr>
          <p:nvPr/>
        </p:nvSpPr>
        <p:spPr bwMode="auto">
          <a:xfrm flipH="1" flipV="1">
            <a:off x="7467600" y="1828800"/>
            <a:ext cx="304800" cy="30480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6" name="Line 28">
            <a:extLst>
              <a:ext uri="{FF2B5EF4-FFF2-40B4-BE49-F238E27FC236}">
                <a16:creationId xmlns:a16="http://schemas.microsoft.com/office/drawing/2014/main" id="{A68E54C1-A901-4070-B174-53D1BC9B8B7B}"/>
              </a:ext>
            </a:extLst>
          </p:cNvPr>
          <p:cNvSpPr>
            <a:spLocks noChangeShapeType="1"/>
          </p:cNvSpPr>
          <p:nvPr/>
        </p:nvSpPr>
        <p:spPr bwMode="auto">
          <a:xfrm flipH="1" flipV="1">
            <a:off x="6096000" y="685800"/>
            <a:ext cx="3886200" cy="32766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7" name="Line 29">
            <a:extLst>
              <a:ext uri="{FF2B5EF4-FFF2-40B4-BE49-F238E27FC236}">
                <a16:creationId xmlns:a16="http://schemas.microsoft.com/office/drawing/2014/main" id="{22095B6B-9003-4A96-90B4-4688C1A822FC}"/>
              </a:ext>
            </a:extLst>
          </p:cNvPr>
          <p:cNvSpPr>
            <a:spLocks noChangeShapeType="1"/>
          </p:cNvSpPr>
          <p:nvPr/>
        </p:nvSpPr>
        <p:spPr bwMode="auto">
          <a:xfrm flipH="1">
            <a:off x="2133600" y="1371600"/>
            <a:ext cx="7924800" cy="76200"/>
          </a:xfrm>
          <a:prstGeom prst="line">
            <a:avLst/>
          </a:prstGeom>
          <a:noFill/>
          <a:ln w="57150">
            <a:solidFill>
              <a:srgbClr val="CCE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8" name="Text Box 30">
            <a:extLst>
              <a:ext uri="{FF2B5EF4-FFF2-40B4-BE49-F238E27FC236}">
                <a16:creationId xmlns:a16="http://schemas.microsoft.com/office/drawing/2014/main" id="{28DD6CB3-6630-476E-B7EB-8C3B9106CA44}"/>
              </a:ext>
            </a:extLst>
          </p:cNvPr>
          <p:cNvSpPr txBox="1">
            <a:spLocks noChangeArrowheads="1"/>
          </p:cNvSpPr>
          <p:nvPr/>
        </p:nvSpPr>
        <p:spPr bwMode="auto">
          <a:xfrm>
            <a:off x="6705600" y="762000"/>
            <a:ext cx="3429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latin typeface="Tahoma" panose="020B0604030504040204" pitchFamily="34" charset="0"/>
              </a:rPr>
              <a:t>EAR PLUG LINE</a:t>
            </a:r>
          </a:p>
        </p:txBody>
      </p:sp>
      <p:sp>
        <p:nvSpPr>
          <p:cNvPr id="104479" name="Line 31">
            <a:extLst>
              <a:ext uri="{FF2B5EF4-FFF2-40B4-BE49-F238E27FC236}">
                <a16:creationId xmlns:a16="http://schemas.microsoft.com/office/drawing/2014/main" id="{F438F508-10C9-4A9C-B473-5F7D28E3538A}"/>
              </a:ext>
            </a:extLst>
          </p:cNvPr>
          <p:cNvSpPr>
            <a:spLocks noChangeShapeType="1"/>
          </p:cNvSpPr>
          <p:nvPr/>
        </p:nvSpPr>
        <p:spPr bwMode="auto">
          <a:xfrm>
            <a:off x="6096000" y="381000"/>
            <a:ext cx="76200" cy="4876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80" name="Line 32">
            <a:extLst>
              <a:ext uri="{FF2B5EF4-FFF2-40B4-BE49-F238E27FC236}">
                <a16:creationId xmlns:a16="http://schemas.microsoft.com/office/drawing/2014/main" id="{79DFB85F-B47B-4E4B-B5B8-990ABC2FAFE4}"/>
              </a:ext>
            </a:extLst>
          </p:cNvPr>
          <p:cNvSpPr>
            <a:spLocks noChangeShapeType="1"/>
          </p:cNvSpPr>
          <p:nvPr/>
        </p:nvSpPr>
        <p:spPr bwMode="auto">
          <a:xfrm>
            <a:off x="6096000" y="1143000"/>
            <a:ext cx="304800"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81" name="Line 33">
            <a:extLst>
              <a:ext uri="{FF2B5EF4-FFF2-40B4-BE49-F238E27FC236}">
                <a16:creationId xmlns:a16="http://schemas.microsoft.com/office/drawing/2014/main" id="{B924CF55-EC38-44AD-B81F-D8506EA89B59}"/>
              </a:ext>
            </a:extLst>
          </p:cNvPr>
          <p:cNvSpPr>
            <a:spLocks noChangeShapeType="1"/>
          </p:cNvSpPr>
          <p:nvPr/>
        </p:nvSpPr>
        <p:spPr bwMode="auto">
          <a:xfrm>
            <a:off x="6400800" y="1143000"/>
            <a:ext cx="0" cy="22860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82" name="Text Box 34">
            <a:extLst>
              <a:ext uri="{FF2B5EF4-FFF2-40B4-BE49-F238E27FC236}">
                <a16:creationId xmlns:a16="http://schemas.microsoft.com/office/drawing/2014/main" id="{23B654EE-5CD0-497A-8E2D-F4A76A51C8CC}"/>
              </a:ext>
            </a:extLst>
          </p:cNvPr>
          <p:cNvSpPr txBox="1">
            <a:spLocks noChangeArrowheads="1"/>
          </p:cNvSpPr>
          <p:nvPr/>
        </p:nvSpPr>
        <p:spPr bwMode="auto">
          <a:xfrm>
            <a:off x="2743200" y="4495800"/>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rgbClr val="FF3300"/>
                </a:solidFill>
                <a:latin typeface="Tahoma" panose="020B0604030504040204" pitchFamily="34" charset="0"/>
              </a:rPr>
              <a:t>33</a:t>
            </a:r>
          </a:p>
        </p:txBody>
      </p:sp>
      <p:sp>
        <p:nvSpPr>
          <p:cNvPr id="104483" name="Text Box 35">
            <a:extLst>
              <a:ext uri="{FF2B5EF4-FFF2-40B4-BE49-F238E27FC236}">
                <a16:creationId xmlns:a16="http://schemas.microsoft.com/office/drawing/2014/main" id="{D5B1BACA-E14E-4BC5-8F0B-B3B0A70C1D55}"/>
              </a:ext>
            </a:extLst>
          </p:cNvPr>
          <p:cNvSpPr txBox="1">
            <a:spLocks noChangeArrowheads="1"/>
          </p:cNvSpPr>
          <p:nvPr/>
        </p:nvSpPr>
        <p:spPr bwMode="auto">
          <a:xfrm>
            <a:off x="8229600" y="4267200"/>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rgbClr val="FF3300"/>
                </a:solidFill>
                <a:latin typeface="Tahoma" panose="020B0604030504040204" pitchFamily="34" charset="0"/>
              </a:rPr>
              <a:t>35</a:t>
            </a:r>
          </a:p>
        </p:txBody>
      </p:sp>
      <p:sp>
        <p:nvSpPr>
          <p:cNvPr id="104484" name="Line 36">
            <a:extLst>
              <a:ext uri="{FF2B5EF4-FFF2-40B4-BE49-F238E27FC236}">
                <a16:creationId xmlns:a16="http://schemas.microsoft.com/office/drawing/2014/main" id="{33CA5569-9B26-49EA-8EBD-1A737BC3E23C}"/>
              </a:ext>
            </a:extLst>
          </p:cNvPr>
          <p:cNvSpPr>
            <a:spLocks noChangeShapeType="1"/>
          </p:cNvSpPr>
          <p:nvPr/>
        </p:nvSpPr>
        <p:spPr bwMode="auto">
          <a:xfrm flipV="1">
            <a:off x="2057400" y="762000"/>
            <a:ext cx="2895600" cy="2971800"/>
          </a:xfrm>
          <a:prstGeom prst="line">
            <a:avLst/>
          </a:prstGeom>
          <a:noFill/>
          <a:ln w="762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blinds/>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DeKoyerBP2">
            <a:extLst>
              <a:ext uri="{FF2B5EF4-FFF2-40B4-BE49-F238E27FC236}">
                <a16:creationId xmlns:a16="http://schemas.microsoft.com/office/drawing/2014/main" id="{4E6AB367-83AA-4271-A774-50C80E993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
            <a:ext cx="5283200" cy="64897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5475" name="Oval 3">
            <a:extLst>
              <a:ext uri="{FF2B5EF4-FFF2-40B4-BE49-F238E27FC236}">
                <a16:creationId xmlns:a16="http://schemas.microsoft.com/office/drawing/2014/main" id="{7A17DEBC-5D03-4192-887C-683CF3037BF3}"/>
              </a:ext>
            </a:extLst>
          </p:cNvPr>
          <p:cNvSpPr>
            <a:spLocks noChangeArrowheads="1"/>
          </p:cNvSpPr>
          <p:nvPr/>
        </p:nvSpPr>
        <p:spPr bwMode="auto">
          <a:xfrm>
            <a:off x="6096000" y="4572000"/>
            <a:ext cx="76200" cy="76200"/>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105476" name="Oval 4">
            <a:extLst>
              <a:ext uri="{FF2B5EF4-FFF2-40B4-BE49-F238E27FC236}">
                <a16:creationId xmlns:a16="http://schemas.microsoft.com/office/drawing/2014/main" id="{10413587-66E7-4DE5-9CCB-88271439D140}"/>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5477" name="Freeform 5">
            <a:extLst>
              <a:ext uri="{FF2B5EF4-FFF2-40B4-BE49-F238E27FC236}">
                <a16:creationId xmlns:a16="http://schemas.microsoft.com/office/drawing/2014/main" id="{6D9F8B4B-F31C-4C66-9116-93464A303F52}"/>
              </a:ext>
            </a:extLst>
          </p:cNvPr>
          <p:cNvSpPr>
            <a:spLocks/>
          </p:cNvSpPr>
          <p:nvPr/>
        </p:nvSpPr>
        <p:spPr bwMode="auto">
          <a:xfrm>
            <a:off x="5334000" y="4953000"/>
            <a:ext cx="457200" cy="266700"/>
          </a:xfrm>
          <a:custGeom>
            <a:avLst/>
            <a:gdLst>
              <a:gd name="T0" fmla="*/ 2147483647 w 288"/>
              <a:gd name="T1" fmla="*/ 2147483647 h 168"/>
              <a:gd name="T2" fmla="*/ 2147483647 w 288"/>
              <a:gd name="T3" fmla="*/ 2147483647 h 168"/>
              <a:gd name="T4" fmla="*/ 2147483647 w 288"/>
              <a:gd name="T5" fmla="*/ 2147483647 h 168"/>
              <a:gd name="T6" fmla="*/ 0 w 288"/>
              <a:gd name="T7" fmla="*/ 0 h 168"/>
              <a:gd name="T8" fmla="*/ 0 60000 65536"/>
              <a:gd name="T9" fmla="*/ 0 60000 65536"/>
              <a:gd name="T10" fmla="*/ 0 60000 65536"/>
              <a:gd name="T11" fmla="*/ 0 60000 65536"/>
              <a:gd name="T12" fmla="*/ 0 w 288"/>
              <a:gd name="T13" fmla="*/ 0 h 168"/>
              <a:gd name="T14" fmla="*/ 288 w 288"/>
              <a:gd name="T15" fmla="*/ 168 h 168"/>
            </a:gdLst>
            <a:ahLst/>
            <a:cxnLst>
              <a:cxn ang="T8">
                <a:pos x="T0" y="T1"/>
              </a:cxn>
              <a:cxn ang="T9">
                <a:pos x="T2" y="T3"/>
              </a:cxn>
              <a:cxn ang="T10">
                <a:pos x="T4" y="T5"/>
              </a:cxn>
              <a:cxn ang="T11">
                <a:pos x="T6" y="T7"/>
              </a:cxn>
            </a:cxnLst>
            <a:rect l="T12" t="T13" r="T14" b="T15"/>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78" name="Freeform 6">
            <a:extLst>
              <a:ext uri="{FF2B5EF4-FFF2-40B4-BE49-F238E27FC236}">
                <a16:creationId xmlns:a16="http://schemas.microsoft.com/office/drawing/2014/main" id="{39B9B87B-1458-42E5-8E0C-539BA68DA1F1}"/>
              </a:ext>
            </a:extLst>
          </p:cNvPr>
          <p:cNvSpPr>
            <a:spLocks/>
          </p:cNvSpPr>
          <p:nvPr/>
        </p:nvSpPr>
        <p:spPr bwMode="auto">
          <a:xfrm>
            <a:off x="5410200" y="4241800"/>
            <a:ext cx="762000" cy="482600"/>
          </a:xfrm>
          <a:custGeom>
            <a:avLst/>
            <a:gdLst>
              <a:gd name="T0" fmla="*/ 2147483647 w 480"/>
              <a:gd name="T1" fmla="*/ 2147483647 h 304"/>
              <a:gd name="T2" fmla="*/ 2147483647 w 480"/>
              <a:gd name="T3" fmla="*/ 2147483647 h 304"/>
              <a:gd name="T4" fmla="*/ 2147483647 w 480"/>
              <a:gd name="T5" fmla="*/ 2147483647 h 304"/>
              <a:gd name="T6" fmla="*/ 0 w 480"/>
              <a:gd name="T7" fmla="*/ 2147483647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79" name="Freeform 7">
            <a:extLst>
              <a:ext uri="{FF2B5EF4-FFF2-40B4-BE49-F238E27FC236}">
                <a16:creationId xmlns:a16="http://schemas.microsoft.com/office/drawing/2014/main" id="{9D52019E-A018-420C-940B-B6344F9CC2BA}"/>
              </a:ext>
            </a:extLst>
          </p:cNvPr>
          <p:cNvSpPr>
            <a:spLocks/>
          </p:cNvSpPr>
          <p:nvPr/>
        </p:nvSpPr>
        <p:spPr bwMode="auto">
          <a:xfrm>
            <a:off x="5334000" y="4724400"/>
            <a:ext cx="76200" cy="228600"/>
          </a:xfrm>
          <a:custGeom>
            <a:avLst/>
            <a:gdLst>
              <a:gd name="T0" fmla="*/ 0 w 48"/>
              <a:gd name="T1" fmla="*/ 2147483647 h 144"/>
              <a:gd name="T2" fmla="*/ 2147483647 w 48"/>
              <a:gd name="T3" fmla="*/ 0 h 144"/>
              <a:gd name="T4" fmla="*/ 0 60000 65536"/>
              <a:gd name="T5" fmla="*/ 0 60000 65536"/>
              <a:gd name="T6" fmla="*/ 0 w 48"/>
              <a:gd name="T7" fmla="*/ 0 h 144"/>
              <a:gd name="T8" fmla="*/ 48 w 48"/>
              <a:gd name="T9" fmla="*/ 144 h 144"/>
            </a:gdLst>
            <a:ahLst/>
            <a:cxnLst>
              <a:cxn ang="T4">
                <a:pos x="T0" y="T1"/>
              </a:cxn>
              <a:cxn ang="T5">
                <a:pos x="T2" y="T3"/>
              </a:cxn>
            </a:cxnLst>
            <a:rect l="T6" t="T7" r="T8" b="T9"/>
            <a:pathLst>
              <a:path w="48" h="144">
                <a:moveTo>
                  <a:pt x="0" y="144"/>
                </a:moveTo>
                <a:cubicBezTo>
                  <a:pt x="20" y="84"/>
                  <a:pt x="40" y="24"/>
                  <a:pt x="48" y="0"/>
                </a:cubicBezTo>
              </a:path>
            </a:pathLst>
          </a:custGeom>
          <a:noFill/>
          <a:ln w="19050" cap="flat" cmpd="sng">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80" name="Line 8">
            <a:extLst>
              <a:ext uri="{FF2B5EF4-FFF2-40B4-BE49-F238E27FC236}">
                <a16:creationId xmlns:a16="http://schemas.microsoft.com/office/drawing/2014/main" id="{7DA08973-AFD4-4DFC-ABDF-125F150C33E8}"/>
              </a:ext>
            </a:extLst>
          </p:cNvPr>
          <p:cNvSpPr>
            <a:spLocks noChangeShapeType="1"/>
          </p:cNvSpPr>
          <p:nvPr/>
        </p:nvSpPr>
        <p:spPr bwMode="auto">
          <a:xfrm flipH="1">
            <a:off x="5791200" y="4648200"/>
            <a:ext cx="304800" cy="5334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1" name="Line 9">
            <a:extLst>
              <a:ext uri="{FF2B5EF4-FFF2-40B4-BE49-F238E27FC236}">
                <a16:creationId xmlns:a16="http://schemas.microsoft.com/office/drawing/2014/main" id="{872FEFF9-4594-4741-BDC8-9E94C0870105}"/>
              </a:ext>
            </a:extLst>
          </p:cNvPr>
          <p:cNvSpPr>
            <a:spLocks noChangeShapeType="1"/>
          </p:cNvSpPr>
          <p:nvPr/>
        </p:nvSpPr>
        <p:spPr bwMode="auto">
          <a:xfrm>
            <a:off x="5867400" y="5105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2" name="Line 10">
            <a:extLst>
              <a:ext uri="{FF2B5EF4-FFF2-40B4-BE49-F238E27FC236}">
                <a16:creationId xmlns:a16="http://schemas.microsoft.com/office/drawing/2014/main" id="{1B93B9EA-3D26-4E19-95F1-F39DF9E7486F}"/>
              </a:ext>
            </a:extLst>
          </p:cNvPr>
          <p:cNvSpPr>
            <a:spLocks noChangeShapeType="1"/>
          </p:cNvSpPr>
          <p:nvPr/>
        </p:nvSpPr>
        <p:spPr bwMode="auto">
          <a:xfrm flipH="1" flipV="1">
            <a:off x="5334000" y="4876800"/>
            <a:ext cx="457200" cy="304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3" name="Line 11">
            <a:extLst>
              <a:ext uri="{FF2B5EF4-FFF2-40B4-BE49-F238E27FC236}">
                <a16:creationId xmlns:a16="http://schemas.microsoft.com/office/drawing/2014/main" id="{23904523-8693-49C6-8E34-BD52CE518E49}"/>
              </a:ext>
            </a:extLst>
          </p:cNvPr>
          <p:cNvSpPr>
            <a:spLocks noChangeShapeType="1"/>
          </p:cNvSpPr>
          <p:nvPr/>
        </p:nvSpPr>
        <p:spPr bwMode="auto">
          <a:xfrm flipH="1" flipV="1">
            <a:off x="5715000" y="4343400"/>
            <a:ext cx="3810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4" name="Line 12">
            <a:extLst>
              <a:ext uri="{FF2B5EF4-FFF2-40B4-BE49-F238E27FC236}">
                <a16:creationId xmlns:a16="http://schemas.microsoft.com/office/drawing/2014/main" id="{A6940557-07EE-4DF1-8B5C-CEF463D9BD50}"/>
              </a:ext>
            </a:extLst>
          </p:cNvPr>
          <p:cNvSpPr>
            <a:spLocks noChangeShapeType="1"/>
          </p:cNvSpPr>
          <p:nvPr/>
        </p:nvSpPr>
        <p:spPr bwMode="auto">
          <a:xfrm flipV="1">
            <a:off x="5486400" y="48768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5" name="Line 13">
            <a:extLst>
              <a:ext uri="{FF2B5EF4-FFF2-40B4-BE49-F238E27FC236}">
                <a16:creationId xmlns:a16="http://schemas.microsoft.com/office/drawing/2014/main" id="{EEF882F5-EDFC-47F0-A794-1F474EBAE888}"/>
              </a:ext>
            </a:extLst>
          </p:cNvPr>
          <p:cNvSpPr>
            <a:spLocks noChangeShapeType="1"/>
          </p:cNvSpPr>
          <p:nvPr/>
        </p:nvSpPr>
        <p:spPr bwMode="auto">
          <a:xfrm flipV="1">
            <a:off x="5867400" y="43434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6" name="Line 14">
            <a:extLst>
              <a:ext uri="{FF2B5EF4-FFF2-40B4-BE49-F238E27FC236}">
                <a16:creationId xmlns:a16="http://schemas.microsoft.com/office/drawing/2014/main" id="{F5908224-FE01-4B17-90E7-2B846CC0F240}"/>
              </a:ext>
            </a:extLst>
          </p:cNvPr>
          <p:cNvSpPr>
            <a:spLocks noChangeShapeType="1"/>
          </p:cNvSpPr>
          <p:nvPr/>
        </p:nvSpPr>
        <p:spPr bwMode="auto">
          <a:xfrm flipV="1">
            <a:off x="4800600" y="914400"/>
            <a:ext cx="3352800" cy="5334000"/>
          </a:xfrm>
          <a:prstGeom prst="line">
            <a:avLst/>
          </a:prstGeom>
          <a:noFill/>
          <a:ln w="57150">
            <a:solidFill>
              <a:srgbClr val="FF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87" name="Oval 15">
            <a:extLst>
              <a:ext uri="{FF2B5EF4-FFF2-40B4-BE49-F238E27FC236}">
                <a16:creationId xmlns:a16="http://schemas.microsoft.com/office/drawing/2014/main" id="{1FADC355-89EF-4C81-AAC0-21AC19EC4AF6}"/>
              </a:ext>
            </a:extLst>
          </p:cNvPr>
          <p:cNvSpPr>
            <a:spLocks noChangeArrowheads="1"/>
          </p:cNvSpPr>
          <p:nvPr/>
        </p:nvSpPr>
        <p:spPr bwMode="auto">
          <a:xfrm>
            <a:off x="6781800" y="45720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5488" name="Oval 16">
            <a:extLst>
              <a:ext uri="{FF2B5EF4-FFF2-40B4-BE49-F238E27FC236}">
                <a16:creationId xmlns:a16="http://schemas.microsoft.com/office/drawing/2014/main" id="{507E8F2F-4E3E-4C3F-B8FE-35B28A38A378}"/>
              </a:ext>
            </a:extLst>
          </p:cNvPr>
          <p:cNvSpPr>
            <a:spLocks noChangeArrowheads="1"/>
          </p:cNvSpPr>
          <p:nvPr/>
        </p:nvSpPr>
        <p:spPr bwMode="auto">
          <a:xfrm>
            <a:off x="7086600" y="51816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105489" name="Line 17">
            <a:extLst>
              <a:ext uri="{FF2B5EF4-FFF2-40B4-BE49-F238E27FC236}">
                <a16:creationId xmlns:a16="http://schemas.microsoft.com/office/drawing/2014/main" id="{8377A4DE-5DA5-4B42-9E52-B137E703DA1F}"/>
              </a:ext>
            </a:extLst>
          </p:cNvPr>
          <p:cNvSpPr>
            <a:spLocks noChangeShapeType="1"/>
          </p:cNvSpPr>
          <p:nvPr/>
        </p:nvSpPr>
        <p:spPr bwMode="auto">
          <a:xfrm>
            <a:off x="6781800" y="4572000"/>
            <a:ext cx="381000" cy="6858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90" name="Freeform 18">
            <a:extLst>
              <a:ext uri="{FF2B5EF4-FFF2-40B4-BE49-F238E27FC236}">
                <a16:creationId xmlns:a16="http://schemas.microsoft.com/office/drawing/2014/main" id="{89111D45-391A-498D-A2DD-65047D0AB419}"/>
              </a:ext>
            </a:extLst>
          </p:cNvPr>
          <p:cNvSpPr>
            <a:spLocks/>
          </p:cNvSpPr>
          <p:nvPr/>
        </p:nvSpPr>
        <p:spPr bwMode="auto">
          <a:xfrm>
            <a:off x="7162800" y="5029200"/>
            <a:ext cx="419100" cy="254000"/>
          </a:xfrm>
          <a:custGeom>
            <a:avLst/>
            <a:gdLst>
              <a:gd name="T0" fmla="*/ 0 w 264"/>
              <a:gd name="T1" fmla="*/ 2147483647 h 160"/>
              <a:gd name="T2" fmla="*/ 2147483647 w 264"/>
              <a:gd name="T3" fmla="*/ 2147483647 h 160"/>
              <a:gd name="T4" fmla="*/ 2147483647 w 264"/>
              <a:gd name="T5" fmla="*/ 2147483647 h 160"/>
              <a:gd name="T6" fmla="*/ 2147483647 w 264"/>
              <a:gd name="T7" fmla="*/ 0 h 160"/>
              <a:gd name="T8" fmla="*/ 0 60000 65536"/>
              <a:gd name="T9" fmla="*/ 0 60000 65536"/>
              <a:gd name="T10" fmla="*/ 0 60000 65536"/>
              <a:gd name="T11" fmla="*/ 0 60000 65536"/>
              <a:gd name="T12" fmla="*/ 0 w 264"/>
              <a:gd name="T13" fmla="*/ 0 h 160"/>
              <a:gd name="T14" fmla="*/ 264 w 264"/>
              <a:gd name="T15" fmla="*/ 160 h 160"/>
            </a:gdLst>
            <a:ahLst/>
            <a:cxnLst>
              <a:cxn ang="T8">
                <a:pos x="T0" y="T1"/>
              </a:cxn>
              <a:cxn ang="T9">
                <a:pos x="T2" y="T3"/>
              </a:cxn>
              <a:cxn ang="T10">
                <a:pos x="T4" y="T5"/>
              </a:cxn>
              <a:cxn ang="T11">
                <a:pos x="T6" y="T7"/>
              </a:cxn>
            </a:cxnLst>
            <a:rect l="T12" t="T13" r="T14" b="T15"/>
            <a:pathLst>
              <a:path w="264" h="160">
                <a:moveTo>
                  <a:pt x="0" y="144"/>
                </a:moveTo>
                <a:cubicBezTo>
                  <a:pt x="28" y="152"/>
                  <a:pt x="56" y="160"/>
                  <a:pt x="96" y="144"/>
                </a:cubicBezTo>
                <a:cubicBezTo>
                  <a:pt x="136" y="128"/>
                  <a:pt x="216" y="72"/>
                  <a:pt x="240" y="48"/>
                </a:cubicBezTo>
                <a:cubicBezTo>
                  <a:pt x="264" y="24"/>
                  <a:pt x="240" y="8"/>
                  <a:pt x="240" y="0"/>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91" name="Freeform 19">
            <a:extLst>
              <a:ext uri="{FF2B5EF4-FFF2-40B4-BE49-F238E27FC236}">
                <a16:creationId xmlns:a16="http://schemas.microsoft.com/office/drawing/2014/main" id="{F627A464-799A-42EA-93EF-C3AA4EDFE84A}"/>
              </a:ext>
            </a:extLst>
          </p:cNvPr>
          <p:cNvSpPr>
            <a:spLocks/>
          </p:cNvSpPr>
          <p:nvPr/>
        </p:nvSpPr>
        <p:spPr bwMode="auto">
          <a:xfrm>
            <a:off x="6934200" y="4191000"/>
            <a:ext cx="685800" cy="533400"/>
          </a:xfrm>
          <a:custGeom>
            <a:avLst/>
            <a:gdLst>
              <a:gd name="T0" fmla="*/ 0 w 432"/>
              <a:gd name="T1" fmla="*/ 0 h 336"/>
              <a:gd name="T2" fmla="*/ 2147483647 w 432"/>
              <a:gd name="T3" fmla="*/ 2147483647 h 336"/>
              <a:gd name="T4" fmla="*/ 2147483647 w 432"/>
              <a:gd name="T5" fmla="*/ 2147483647 h 336"/>
              <a:gd name="T6" fmla="*/ 2147483647 w 432"/>
              <a:gd name="T7" fmla="*/ 2147483647 h 336"/>
              <a:gd name="T8" fmla="*/ 0 60000 65536"/>
              <a:gd name="T9" fmla="*/ 0 60000 65536"/>
              <a:gd name="T10" fmla="*/ 0 60000 65536"/>
              <a:gd name="T11" fmla="*/ 0 60000 65536"/>
              <a:gd name="T12" fmla="*/ 0 w 432"/>
              <a:gd name="T13" fmla="*/ 0 h 336"/>
              <a:gd name="T14" fmla="*/ 432 w 432"/>
              <a:gd name="T15" fmla="*/ 336 h 336"/>
            </a:gdLst>
            <a:ahLst/>
            <a:cxnLst>
              <a:cxn ang="T8">
                <a:pos x="T0" y="T1"/>
              </a:cxn>
              <a:cxn ang="T9">
                <a:pos x="T2" y="T3"/>
              </a:cxn>
              <a:cxn ang="T10">
                <a:pos x="T4" y="T5"/>
              </a:cxn>
              <a:cxn ang="T11">
                <a:pos x="T6" y="T7"/>
              </a:cxn>
            </a:cxnLst>
            <a:rect l="T12" t="T13" r="T14" b="T15"/>
            <a:pathLst>
              <a:path w="432" h="336">
                <a:moveTo>
                  <a:pt x="0" y="0"/>
                </a:moveTo>
                <a:cubicBezTo>
                  <a:pt x="64" y="8"/>
                  <a:pt x="128" y="16"/>
                  <a:pt x="192" y="48"/>
                </a:cubicBezTo>
                <a:cubicBezTo>
                  <a:pt x="256" y="80"/>
                  <a:pt x="344" y="144"/>
                  <a:pt x="384" y="192"/>
                </a:cubicBezTo>
                <a:cubicBezTo>
                  <a:pt x="424" y="240"/>
                  <a:pt x="424" y="312"/>
                  <a:pt x="432" y="336"/>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92" name="Freeform 20">
            <a:extLst>
              <a:ext uri="{FF2B5EF4-FFF2-40B4-BE49-F238E27FC236}">
                <a16:creationId xmlns:a16="http://schemas.microsoft.com/office/drawing/2014/main" id="{3BB25DA2-AFD0-44A0-8BE0-A61758E975EA}"/>
              </a:ext>
            </a:extLst>
          </p:cNvPr>
          <p:cNvSpPr>
            <a:spLocks/>
          </p:cNvSpPr>
          <p:nvPr/>
        </p:nvSpPr>
        <p:spPr bwMode="auto">
          <a:xfrm>
            <a:off x="7543800" y="4724400"/>
            <a:ext cx="88900" cy="304800"/>
          </a:xfrm>
          <a:custGeom>
            <a:avLst/>
            <a:gdLst>
              <a:gd name="T0" fmla="*/ 0 w 56"/>
              <a:gd name="T1" fmla="*/ 2147483647 h 192"/>
              <a:gd name="T2" fmla="*/ 2147483647 w 56"/>
              <a:gd name="T3" fmla="*/ 2147483647 h 192"/>
              <a:gd name="T4" fmla="*/ 2147483647 w 56"/>
              <a:gd name="T5" fmla="*/ 0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0" y="192"/>
                </a:moveTo>
                <a:cubicBezTo>
                  <a:pt x="20" y="160"/>
                  <a:pt x="40" y="128"/>
                  <a:pt x="48" y="96"/>
                </a:cubicBezTo>
                <a:cubicBezTo>
                  <a:pt x="56" y="64"/>
                  <a:pt x="48" y="16"/>
                  <a:pt x="48" y="0"/>
                </a:cubicBezTo>
              </a:path>
            </a:pathLst>
          </a:custGeom>
          <a:noFill/>
          <a:ln w="19050" cap="flat" cmpd="sng">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493" name="Line 21">
            <a:extLst>
              <a:ext uri="{FF2B5EF4-FFF2-40B4-BE49-F238E27FC236}">
                <a16:creationId xmlns:a16="http://schemas.microsoft.com/office/drawing/2014/main" id="{64B91F05-D5A4-445E-9DFD-F2D37E330F0D}"/>
              </a:ext>
            </a:extLst>
          </p:cNvPr>
          <p:cNvSpPr>
            <a:spLocks noChangeShapeType="1"/>
          </p:cNvSpPr>
          <p:nvPr/>
        </p:nvSpPr>
        <p:spPr bwMode="auto">
          <a:xfrm flipV="1">
            <a:off x="6781800" y="4343400"/>
            <a:ext cx="5334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94" name="Line 22">
            <a:extLst>
              <a:ext uri="{FF2B5EF4-FFF2-40B4-BE49-F238E27FC236}">
                <a16:creationId xmlns:a16="http://schemas.microsoft.com/office/drawing/2014/main" id="{583C553A-2A95-4C25-A6BB-4FA436F4B5D7}"/>
              </a:ext>
            </a:extLst>
          </p:cNvPr>
          <p:cNvSpPr>
            <a:spLocks noChangeShapeType="1"/>
          </p:cNvSpPr>
          <p:nvPr/>
        </p:nvSpPr>
        <p:spPr bwMode="auto">
          <a:xfrm flipV="1">
            <a:off x="7162800" y="4953000"/>
            <a:ext cx="4572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95" name="Line 23">
            <a:extLst>
              <a:ext uri="{FF2B5EF4-FFF2-40B4-BE49-F238E27FC236}">
                <a16:creationId xmlns:a16="http://schemas.microsoft.com/office/drawing/2014/main" id="{14F6020D-76F2-4A9C-8C54-4B8CCA068D9F}"/>
              </a:ext>
            </a:extLst>
          </p:cNvPr>
          <p:cNvSpPr>
            <a:spLocks noChangeShapeType="1"/>
          </p:cNvSpPr>
          <p:nvPr/>
        </p:nvSpPr>
        <p:spPr bwMode="auto">
          <a:xfrm>
            <a:off x="7010400" y="43434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96" name="Line 24">
            <a:extLst>
              <a:ext uri="{FF2B5EF4-FFF2-40B4-BE49-F238E27FC236}">
                <a16:creationId xmlns:a16="http://schemas.microsoft.com/office/drawing/2014/main" id="{9CB7F61A-D4EA-458C-9D0A-6EE385662BC0}"/>
              </a:ext>
            </a:extLst>
          </p:cNvPr>
          <p:cNvSpPr>
            <a:spLocks noChangeShapeType="1"/>
          </p:cNvSpPr>
          <p:nvPr/>
        </p:nvSpPr>
        <p:spPr bwMode="auto">
          <a:xfrm>
            <a:off x="7315200" y="49530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97" name="Line 25">
            <a:extLst>
              <a:ext uri="{FF2B5EF4-FFF2-40B4-BE49-F238E27FC236}">
                <a16:creationId xmlns:a16="http://schemas.microsoft.com/office/drawing/2014/main" id="{946A5ACE-1A58-4973-BD54-5D4A8CBAF084}"/>
              </a:ext>
            </a:extLst>
          </p:cNvPr>
          <p:cNvSpPr>
            <a:spLocks noChangeShapeType="1"/>
          </p:cNvSpPr>
          <p:nvPr/>
        </p:nvSpPr>
        <p:spPr bwMode="auto">
          <a:xfrm flipH="1" flipV="1">
            <a:off x="5181600" y="838200"/>
            <a:ext cx="2895600" cy="5486400"/>
          </a:xfrm>
          <a:prstGeom prst="line">
            <a:avLst/>
          </a:prstGeom>
          <a:noFill/>
          <a:ln w="57150">
            <a:solidFill>
              <a:srgbClr val="FF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98" name="Line 26">
            <a:extLst>
              <a:ext uri="{FF2B5EF4-FFF2-40B4-BE49-F238E27FC236}">
                <a16:creationId xmlns:a16="http://schemas.microsoft.com/office/drawing/2014/main" id="{C4E3A43F-3B9C-413E-B764-2DC38D472941}"/>
              </a:ext>
            </a:extLst>
          </p:cNvPr>
          <p:cNvSpPr>
            <a:spLocks noChangeShapeType="1"/>
          </p:cNvSpPr>
          <p:nvPr/>
        </p:nvSpPr>
        <p:spPr bwMode="auto">
          <a:xfrm flipV="1">
            <a:off x="4038600" y="3886200"/>
            <a:ext cx="4724400" cy="762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99" name="Line 27">
            <a:extLst>
              <a:ext uri="{FF2B5EF4-FFF2-40B4-BE49-F238E27FC236}">
                <a16:creationId xmlns:a16="http://schemas.microsoft.com/office/drawing/2014/main" id="{E29AFD83-CA06-4C40-AE01-4B083AFB47C1}"/>
              </a:ext>
            </a:extLst>
          </p:cNvPr>
          <p:cNvSpPr>
            <a:spLocks noChangeShapeType="1"/>
          </p:cNvSpPr>
          <p:nvPr/>
        </p:nvSpPr>
        <p:spPr bwMode="auto">
          <a:xfrm>
            <a:off x="6515100" y="1295400"/>
            <a:ext cx="114300" cy="47244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500" name="Line 28">
            <a:extLst>
              <a:ext uri="{FF2B5EF4-FFF2-40B4-BE49-F238E27FC236}">
                <a16:creationId xmlns:a16="http://schemas.microsoft.com/office/drawing/2014/main" id="{E17CCD77-C9FA-4E8A-8611-7B09A0738E85}"/>
              </a:ext>
            </a:extLst>
          </p:cNvPr>
          <p:cNvSpPr>
            <a:spLocks noChangeShapeType="1"/>
          </p:cNvSpPr>
          <p:nvPr/>
        </p:nvSpPr>
        <p:spPr bwMode="auto">
          <a:xfrm>
            <a:off x="6400800" y="152400"/>
            <a:ext cx="0" cy="228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00"/>
                </a:solidFill>
                <a:round/>
                <a:headEnd/>
                <a:tailEnd/>
              </a14:hiddenLine>
            </a:ext>
          </a:extLst>
        </p:spPr>
        <p:txBody>
          <a:bodyPr/>
          <a:lstStyle/>
          <a:p>
            <a:endParaRPr lang="en-US"/>
          </a:p>
        </p:txBody>
      </p:sp>
      <p:sp>
        <p:nvSpPr>
          <p:cNvPr id="105501" name="Oval 24">
            <a:extLst>
              <a:ext uri="{FF2B5EF4-FFF2-40B4-BE49-F238E27FC236}">
                <a16:creationId xmlns:a16="http://schemas.microsoft.com/office/drawing/2014/main" id="{4B4B204F-5F2B-4178-BE69-D1F4F62861D1}"/>
              </a:ext>
            </a:extLst>
          </p:cNvPr>
          <p:cNvSpPr>
            <a:spLocks noChangeArrowheads="1"/>
          </p:cNvSpPr>
          <p:nvPr/>
        </p:nvSpPr>
        <p:spPr bwMode="auto">
          <a:xfrm>
            <a:off x="3733800" y="38100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5502" name="Oval 24">
            <a:extLst>
              <a:ext uri="{FF2B5EF4-FFF2-40B4-BE49-F238E27FC236}">
                <a16:creationId xmlns:a16="http://schemas.microsoft.com/office/drawing/2014/main" id="{E9CD15DD-15C9-43C9-ACDA-C741FB4AA971}"/>
              </a:ext>
            </a:extLst>
          </p:cNvPr>
          <p:cNvSpPr>
            <a:spLocks noChangeArrowheads="1"/>
          </p:cNvSpPr>
          <p:nvPr/>
        </p:nvSpPr>
        <p:spPr bwMode="auto">
          <a:xfrm>
            <a:off x="8702675" y="37338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5503" name="Rectangle 1">
            <a:extLst>
              <a:ext uri="{FF2B5EF4-FFF2-40B4-BE49-F238E27FC236}">
                <a16:creationId xmlns:a16="http://schemas.microsoft.com/office/drawing/2014/main" id="{95E350AE-3EF5-466A-984A-91D64984CD5D}"/>
              </a:ext>
            </a:extLst>
          </p:cNvPr>
          <p:cNvSpPr>
            <a:spLocks noChangeArrowheads="1"/>
          </p:cNvSpPr>
          <p:nvPr/>
        </p:nvSpPr>
        <p:spPr bwMode="auto">
          <a:xfrm>
            <a:off x="4191001" y="5878514"/>
            <a:ext cx="479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3300"/>
                </a:solidFill>
                <a:latin typeface="Tahoma" panose="020B0604030504040204" pitchFamily="34" charset="0"/>
              </a:rPr>
              <a:t>33</a:t>
            </a:r>
          </a:p>
        </p:txBody>
      </p:sp>
      <p:sp>
        <p:nvSpPr>
          <p:cNvPr id="105504" name="Rectangle 2">
            <a:extLst>
              <a:ext uri="{FF2B5EF4-FFF2-40B4-BE49-F238E27FC236}">
                <a16:creationId xmlns:a16="http://schemas.microsoft.com/office/drawing/2014/main" id="{33ED7600-E981-4E02-869E-A2122F638ACD}"/>
              </a:ext>
            </a:extLst>
          </p:cNvPr>
          <p:cNvSpPr>
            <a:spLocks noChangeArrowheads="1"/>
          </p:cNvSpPr>
          <p:nvPr/>
        </p:nvSpPr>
        <p:spPr bwMode="auto">
          <a:xfrm>
            <a:off x="8148639" y="5835650"/>
            <a:ext cx="479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3300"/>
                </a:solidFill>
                <a:latin typeface="Tahoma" panose="020B0604030504040204" pitchFamily="34" charset="0"/>
              </a:rPr>
              <a:t>35</a:t>
            </a:r>
          </a:p>
        </p:txBody>
      </p:sp>
      <p:sp>
        <p:nvSpPr>
          <p:cNvPr id="105505" name="Line 29">
            <a:extLst>
              <a:ext uri="{FF2B5EF4-FFF2-40B4-BE49-F238E27FC236}">
                <a16:creationId xmlns:a16="http://schemas.microsoft.com/office/drawing/2014/main" id="{F47DB11B-5219-46B5-A3CD-BC6174951E5E}"/>
              </a:ext>
            </a:extLst>
          </p:cNvPr>
          <p:cNvSpPr>
            <a:spLocks noChangeShapeType="1"/>
          </p:cNvSpPr>
          <p:nvPr/>
        </p:nvSpPr>
        <p:spPr bwMode="auto">
          <a:xfrm flipV="1">
            <a:off x="4800600" y="838200"/>
            <a:ext cx="2971800" cy="487680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BLR">
            <a:extLst>
              <a:ext uri="{FF2B5EF4-FFF2-40B4-BE49-F238E27FC236}">
                <a16:creationId xmlns:a16="http://schemas.microsoft.com/office/drawing/2014/main" id="{14C756CE-7635-4681-91AD-7D5068E01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762001"/>
            <a:ext cx="76962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Oval 3">
            <a:extLst>
              <a:ext uri="{FF2B5EF4-FFF2-40B4-BE49-F238E27FC236}">
                <a16:creationId xmlns:a16="http://schemas.microsoft.com/office/drawing/2014/main" id="{086AD079-275D-4C6E-9494-E3535F5B05A6}"/>
              </a:ext>
            </a:extLst>
          </p:cNvPr>
          <p:cNvSpPr>
            <a:spLocks noChangeArrowheads="1"/>
          </p:cNvSpPr>
          <p:nvPr/>
        </p:nvSpPr>
        <p:spPr bwMode="auto">
          <a:xfrm>
            <a:off x="54864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6500" name="Oval 4">
            <a:extLst>
              <a:ext uri="{FF2B5EF4-FFF2-40B4-BE49-F238E27FC236}">
                <a16:creationId xmlns:a16="http://schemas.microsoft.com/office/drawing/2014/main" id="{DA95F9CF-BFC0-4DA6-926B-B95CB7A94E2D}"/>
              </a:ext>
            </a:extLst>
          </p:cNvPr>
          <p:cNvSpPr>
            <a:spLocks noChangeArrowheads="1"/>
          </p:cNvSpPr>
          <p:nvPr/>
        </p:nvSpPr>
        <p:spPr bwMode="auto">
          <a:xfrm>
            <a:off x="63246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6501" name="Oval 5">
            <a:extLst>
              <a:ext uri="{FF2B5EF4-FFF2-40B4-BE49-F238E27FC236}">
                <a16:creationId xmlns:a16="http://schemas.microsoft.com/office/drawing/2014/main" id="{5661CD98-DEC4-4FC7-8C7C-70611FC57DFA}"/>
              </a:ext>
            </a:extLst>
          </p:cNvPr>
          <p:cNvSpPr>
            <a:spLocks noChangeArrowheads="1"/>
          </p:cNvSpPr>
          <p:nvPr/>
        </p:nvSpPr>
        <p:spPr bwMode="auto">
          <a:xfrm>
            <a:off x="7239000" y="36576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6502" name="Oval 6">
            <a:extLst>
              <a:ext uri="{FF2B5EF4-FFF2-40B4-BE49-F238E27FC236}">
                <a16:creationId xmlns:a16="http://schemas.microsoft.com/office/drawing/2014/main" id="{925EEB12-61B9-4B51-831A-526CCBA37089}"/>
              </a:ext>
            </a:extLst>
          </p:cNvPr>
          <p:cNvSpPr>
            <a:spLocks noChangeArrowheads="1"/>
          </p:cNvSpPr>
          <p:nvPr/>
        </p:nvSpPr>
        <p:spPr bwMode="auto">
          <a:xfrm>
            <a:off x="4495800" y="3505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6503" name="Line 7">
            <a:extLst>
              <a:ext uri="{FF2B5EF4-FFF2-40B4-BE49-F238E27FC236}">
                <a16:creationId xmlns:a16="http://schemas.microsoft.com/office/drawing/2014/main" id="{4D36EFAB-07A6-44E6-ADE1-D402C946B2C5}"/>
              </a:ext>
            </a:extLst>
          </p:cNvPr>
          <p:cNvSpPr>
            <a:spLocks noChangeShapeType="1"/>
          </p:cNvSpPr>
          <p:nvPr/>
        </p:nvSpPr>
        <p:spPr bwMode="auto">
          <a:xfrm flipH="1">
            <a:off x="4572000" y="2133600"/>
            <a:ext cx="10668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4" name="Line 8">
            <a:extLst>
              <a:ext uri="{FF2B5EF4-FFF2-40B4-BE49-F238E27FC236}">
                <a16:creationId xmlns:a16="http://schemas.microsoft.com/office/drawing/2014/main" id="{888F82DF-4A8F-43C9-AB4B-9880ED56E11B}"/>
              </a:ext>
            </a:extLst>
          </p:cNvPr>
          <p:cNvSpPr>
            <a:spLocks noChangeShapeType="1"/>
          </p:cNvSpPr>
          <p:nvPr/>
        </p:nvSpPr>
        <p:spPr bwMode="auto">
          <a:xfrm>
            <a:off x="6477000" y="2133600"/>
            <a:ext cx="914400" cy="167640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5" name="Freeform 9">
            <a:extLst>
              <a:ext uri="{FF2B5EF4-FFF2-40B4-BE49-F238E27FC236}">
                <a16:creationId xmlns:a16="http://schemas.microsoft.com/office/drawing/2014/main" id="{21ED93BF-1218-4C9B-9DC4-B897FFEBE1E7}"/>
              </a:ext>
            </a:extLst>
          </p:cNvPr>
          <p:cNvSpPr>
            <a:spLocks/>
          </p:cNvSpPr>
          <p:nvPr/>
        </p:nvSpPr>
        <p:spPr bwMode="auto">
          <a:xfrm>
            <a:off x="3771900" y="1524000"/>
            <a:ext cx="1181100" cy="2400300"/>
          </a:xfrm>
          <a:custGeom>
            <a:avLst/>
            <a:gdLst>
              <a:gd name="T0" fmla="*/ 2147483647 w 744"/>
              <a:gd name="T1" fmla="*/ 2147483647 h 1512"/>
              <a:gd name="T2" fmla="*/ 2147483647 w 744"/>
              <a:gd name="T3" fmla="*/ 2147483647 h 1512"/>
              <a:gd name="T4" fmla="*/ 2147483647 w 744"/>
              <a:gd name="T5" fmla="*/ 2147483647 h 1512"/>
              <a:gd name="T6" fmla="*/ 2147483647 w 744"/>
              <a:gd name="T7" fmla="*/ 2147483647 h 1512"/>
              <a:gd name="T8" fmla="*/ 2147483647 w 744"/>
              <a:gd name="T9" fmla="*/ 2147483647 h 1512"/>
              <a:gd name="T10" fmla="*/ 2147483647 w 744"/>
              <a:gd name="T11" fmla="*/ 2147483647 h 1512"/>
              <a:gd name="T12" fmla="*/ 2147483647 w 744"/>
              <a:gd name="T13" fmla="*/ 2147483647 h 1512"/>
              <a:gd name="T14" fmla="*/ 2147483647 w 744"/>
              <a:gd name="T15" fmla="*/ 2147483647 h 1512"/>
              <a:gd name="T16" fmla="*/ 2147483647 w 744"/>
              <a:gd name="T17" fmla="*/ 2147483647 h 1512"/>
              <a:gd name="T18" fmla="*/ 2147483647 w 744"/>
              <a:gd name="T19" fmla="*/ 2147483647 h 1512"/>
              <a:gd name="T20" fmla="*/ 2147483647 w 744"/>
              <a:gd name="T21" fmla="*/ 2147483647 h 1512"/>
              <a:gd name="T22" fmla="*/ 2147483647 w 744"/>
              <a:gd name="T23" fmla="*/ 2147483647 h 1512"/>
              <a:gd name="T24" fmla="*/ 2147483647 w 744"/>
              <a:gd name="T25" fmla="*/ 2147483647 h 1512"/>
              <a:gd name="T26" fmla="*/ 2147483647 w 744"/>
              <a:gd name="T27" fmla="*/ 2147483647 h 1512"/>
              <a:gd name="T28" fmla="*/ 2147483647 w 744"/>
              <a:gd name="T29" fmla="*/ 2147483647 h 1512"/>
              <a:gd name="T30" fmla="*/ 2147483647 w 744"/>
              <a:gd name="T31" fmla="*/ 2147483647 h 1512"/>
              <a:gd name="T32" fmla="*/ 2147483647 w 744"/>
              <a:gd name="T33" fmla="*/ 2147483647 h 1512"/>
              <a:gd name="T34" fmla="*/ 2147483647 w 744"/>
              <a:gd name="T35" fmla="*/ 0 h 15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4"/>
              <a:gd name="T55" fmla="*/ 0 h 1512"/>
              <a:gd name="T56" fmla="*/ 744 w 744"/>
              <a:gd name="T57" fmla="*/ 1512 h 15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4" h="1512">
                <a:moveTo>
                  <a:pt x="552" y="1344"/>
                </a:moveTo>
                <a:cubicBezTo>
                  <a:pt x="504" y="1404"/>
                  <a:pt x="456" y="1464"/>
                  <a:pt x="408" y="1488"/>
                </a:cubicBezTo>
                <a:cubicBezTo>
                  <a:pt x="360" y="1512"/>
                  <a:pt x="304" y="1496"/>
                  <a:pt x="264" y="1488"/>
                </a:cubicBezTo>
                <a:cubicBezTo>
                  <a:pt x="224" y="1480"/>
                  <a:pt x="192" y="1464"/>
                  <a:pt x="168" y="1440"/>
                </a:cubicBezTo>
                <a:cubicBezTo>
                  <a:pt x="144" y="1416"/>
                  <a:pt x="136" y="1384"/>
                  <a:pt x="120" y="1344"/>
                </a:cubicBezTo>
                <a:cubicBezTo>
                  <a:pt x="104" y="1304"/>
                  <a:pt x="88" y="1240"/>
                  <a:pt x="72" y="1200"/>
                </a:cubicBezTo>
                <a:cubicBezTo>
                  <a:pt x="56" y="1160"/>
                  <a:pt x="32" y="1144"/>
                  <a:pt x="24" y="1104"/>
                </a:cubicBezTo>
                <a:cubicBezTo>
                  <a:pt x="16" y="1064"/>
                  <a:pt x="24" y="1008"/>
                  <a:pt x="24" y="960"/>
                </a:cubicBezTo>
                <a:cubicBezTo>
                  <a:pt x="24" y="912"/>
                  <a:pt x="24" y="856"/>
                  <a:pt x="24" y="816"/>
                </a:cubicBezTo>
                <a:cubicBezTo>
                  <a:pt x="24" y="776"/>
                  <a:pt x="0" y="760"/>
                  <a:pt x="24" y="720"/>
                </a:cubicBezTo>
                <a:cubicBezTo>
                  <a:pt x="48" y="680"/>
                  <a:pt x="128" y="616"/>
                  <a:pt x="168" y="576"/>
                </a:cubicBezTo>
                <a:cubicBezTo>
                  <a:pt x="208" y="536"/>
                  <a:pt x="232" y="512"/>
                  <a:pt x="264" y="480"/>
                </a:cubicBezTo>
                <a:cubicBezTo>
                  <a:pt x="296" y="448"/>
                  <a:pt x="328" y="408"/>
                  <a:pt x="360" y="384"/>
                </a:cubicBezTo>
                <a:cubicBezTo>
                  <a:pt x="392" y="360"/>
                  <a:pt x="432" y="360"/>
                  <a:pt x="456" y="336"/>
                </a:cubicBezTo>
                <a:cubicBezTo>
                  <a:pt x="480" y="312"/>
                  <a:pt x="480" y="264"/>
                  <a:pt x="504" y="240"/>
                </a:cubicBezTo>
                <a:cubicBezTo>
                  <a:pt x="528" y="216"/>
                  <a:pt x="576" y="216"/>
                  <a:pt x="600" y="192"/>
                </a:cubicBezTo>
                <a:cubicBezTo>
                  <a:pt x="624" y="168"/>
                  <a:pt x="624" y="128"/>
                  <a:pt x="648" y="96"/>
                </a:cubicBezTo>
                <a:cubicBezTo>
                  <a:pt x="672" y="64"/>
                  <a:pt x="728" y="16"/>
                  <a:pt x="744" y="0"/>
                </a:cubicBez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06" name="Line 10">
            <a:extLst>
              <a:ext uri="{FF2B5EF4-FFF2-40B4-BE49-F238E27FC236}">
                <a16:creationId xmlns:a16="http://schemas.microsoft.com/office/drawing/2014/main" id="{AD333C41-18A3-4C93-9E0D-D3B22361FB84}"/>
              </a:ext>
            </a:extLst>
          </p:cNvPr>
          <p:cNvSpPr>
            <a:spLocks noChangeShapeType="1"/>
          </p:cNvSpPr>
          <p:nvPr/>
        </p:nvSpPr>
        <p:spPr bwMode="auto">
          <a:xfrm flipH="1" flipV="1">
            <a:off x="3733800" y="3048000"/>
            <a:ext cx="914400" cy="60960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7" name="Line 11">
            <a:extLst>
              <a:ext uri="{FF2B5EF4-FFF2-40B4-BE49-F238E27FC236}">
                <a16:creationId xmlns:a16="http://schemas.microsoft.com/office/drawing/2014/main" id="{D2757316-BEB2-4A30-90C7-6C02F0DC8CDF}"/>
              </a:ext>
            </a:extLst>
          </p:cNvPr>
          <p:cNvSpPr>
            <a:spLocks noChangeShapeType="1"/>
          </p:cNvSpPr>
          <p:nvPr/>
        </p:nvSpPr>
        <p:spPr bwMode="auto">
          <a:xfrm flipH="1" flipV="1">
            <a:off x="4724400" y="1524000"/>
            <a:ext cx="914400" cy="60960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8" name="Line 12">
            <a:extLst>
              <a:ext uri="{FF2B5EF4-FFF2-40B4-BE49-F238E27FC236}">
                <a16:creationId xmlns:a16="http://schemas.microsoft.com/office/drawing/2014/main" id="{2E703A54-6C66-4746-B4D1-4ED7CA24C960}"/>
              </a:ext>
            </a:extLst>
          </p:cNvPr>
          <p:cNvSpPr>
            <a:spLocks noChangeShapeType="1"/>
          </p:cNvSpPr>
          <p:nvPr/>
        </p:nvSpPr>
        <p:spPr bwMode="auto">
          <a:xfrm flipV="1">
            <a:off x="7391400" y="2971800"/>
            <a:ext cx="1066800" cy="83820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09" name="Line 13">
            <a:extLst>
              <a:ext uri="{FF2B5EF4-FFF2-40B4-BE49-F238E27FC236}">
                <a16:creationId xmlns:a16="http://schemas.microsoft.com/office/drawing/2014/main" id="{F4257FF7-F455-475D-A874-D1A35DCF78EE}"/>
              </a:ext>
            </a:extLst>
          </p:cNvPr>
          <p:cNvSpPr>
            <a:spLocks noChangeShapeType="1"/>
          </p:cNvSpPr>
          <p:nvPr/>
        </p:nvSpPr>
        <p:spPr bwMode="auto">
          <a:xfrm flipV="1">
            <a:off x="6477000" y="1600200"/>
            <a:ext cx="685800" cy="53340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0" name="Freeform 14">
            <a:extLst>
              <a:ext uri="{FF2B5EF4-FFF2-40B4-BE49-F238E27FC236}">
                <a16:creationId xmlns:a16="http://schemas.microsoft.com/office/drawing/2014/main" id="{744B1D23-D762-4F93-8B80-479D6809C4BA}"/>
              </a:ext>
            </a:extLst>
          </p:cNvPr>
          <p:cNvSpPr>
            <a:spLocks/>
          </p:cNvSpPr>
          <p:nvPr/>
        </p:nvSpPr>
        <p:spPr bwMode="auto">
          <a:xfrm rot="580802">
            <a:off x="5168900" y="1676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11" name="Freeform 15">
            <a:extLst>
              <a:ext uri="{FF2B5EF4-FFF2-40B4-BE49-F238E27FC236}">
                <a16:creationId xmlns:a16="http://schemas.microsoft.com/office/drawing/2014/main" id="{49C7EDF1-8BE0-4407-983B-0CA807990E81}"/>
              </a:ext>
            </a:extLst>
          </p:cNvPr>
          <p:cNvSpPr>
            <a:spLocks/>
          </p:cNvSpPr>
          <p:nvPr/>
        </p:nvSpPr>
        <p:spPr bwMode="auto">
          <a:xfrm rot="11222166">
            <a:off x="4038600" y="30480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12" name="Freeform 16">
            <a:extLst>
              <a:ext uri="{FF2B5EF4-FFF2-40B4-BE49-F238E27FC236}">
                <a16:creationId xmlns:a16="http://schemas.microsoft.com/office/drawing/2014/main" id="{071FA208-E1DF-4FCB-9018-029FCF5E26C9}"/>
              </a:ext>
            </a:extLst>
          </p:cNvPr>
          <p:cNvSpPr>
            <a:spLocks/>
          </p:cNvSpPr>
          <p:nvPr/>
        </p:nvSpPr>
        <p:spPr bwMode="auto">
          <a:xfrm rot="580802">
            <a:off x="5473700" y="1981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13" name="Freeform 17">
            <a:extLst>
              <a:ext uri="{FF2B5EF4-FFF2-40B4-BE49-F238E27FC236}">
                <a16:creationId xmlns:a16="http://schemas.microsoft.com/office/drawing/2014/main" id="{C9924E17-C5AE-49DB-8374-18054FFFE31B}"/>
              </a:ext>
            </a:extLst>
          </p:cNvPr>
          <p:cNvSpPr>
            <a:spLocks/>
          </p:cNvSpPr>
          <p:nvPr/>
        </p:nvSpPr>
        <p:spPr bwMode="auto">
          <a:xfrm rot="11278688">
            <a:off x="5029200" y="1600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14" name="Freeform 18">
            <a:extLst>
              <a:ext uri="{FF2B5EF4-FFF2-40B4-BE49-F238E27FC236}">
                <a16:creationId xmlns:a16="http://schemas.microsoft.com/office/drawing/2014/main" id="{4A97B9E9-8AA1-4C24-84E9-5190573F0E83}"/>
              </a:ext>
            </a:extLst>
          </p:cNvPr>
          <p:cNvSpPr>
            <a:spLocks/>
          </p:cNvSpPr>
          <p:nvPr/>
        </p:nvSpPr>
        <p:spPr bwMode="auto">
          <a:xfrm rot="580802">
            <a:off x="4191000" y="32004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515" name="Line 19">
            <a:extLst>
              <a:ext uri="{FF2B5EF4-FFF2-40B4-BE49-F238E27FC236}">
                <a16:creationId xmlns:a16="http://schemas.microsoft.com/office/drawing/2014/main" id="{A06B24B2-566A-4043-9F5D-95B0E2076CC8}"/>
              </a:ext>
            </a:extLst>
          </p:cNvPr>
          <p:cNvSpPr>
            <a:spLocks noChangeShapeType="1"/>
          </p:cNvSpPr>
          <p:nvPr/>
        </p:nvSpPr>
        <p:spPr bwMode="auto">
          <a:xfrm flipV="1">
            <a:off x="3581400" y="609600"/>
            <a:ext cx="2514600" cy="373380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6" name="Line 20">
            <a:extLst>
              <a:ext uri="{FF2B5EF4-FFF2-40B4-BE49-F238E27FC236}">
                <a16:creationId xmlns:a16="http://schemas.microsoft.com/office/drawing/2014/main" id="{47CD022A-E20F-4CC8-B02B-92EF6720636E}"/>
              </a:ext>
            </a:extLst>
          </p:cNvPr>
          <p:cNvSpPr>
            <a:spLocks noChangeShapeType="1"/>
          </p:cNvSpPr>
          <p:nvPr/>
        </p:nvSpPr>
        <p:spPr bwMode="auto">
          <a:xfrm>
            <a:off x="5791200" y="533400"/>
            <a:ext cx="3048000" cy="403860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7" name="Line 21">
            <a:extLst>
              <a:ext uri="{FF2B5EF4-FFF2-40B4-BE49-F238E27FC236}">
                <a16:creationId xmlns:a16="http://schemas.microsoft.com/office/drawing/2014/main" id="{E5B2A042-DF3F-40E2-A536-3BD3EFC67B95}"/>
              </a:ext>
            </a:extLst>
          </p:cNvPr>
          <p:cNvSpPr>
            <a:spLocks noChangeShapeType="1"/>
          </p:cNvSpPr>
          <p:nvPr/>
        </p:nvSpPr>
        <p:spPr bwMode="auto">
          <a:xfrm>
            <a:off x="2743200" y="1295400"/>
            <a:ext cx="6934200" cy="0"/>
          </a:xfrm>
          <a:prstGeom prst="line">
            <a:avLst/>
          </a:prstGeom>
          <a:noFill/>
          <a:ln w="76200">
            <a:solidFill>
              <a:srgbClr val="FF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8" name="Text Box 22">
            <a:extLst>
              <a:ext uri="{FF2B5EF4-FFF2-40B4-BE49-F238E27FC236}">
                <a16:creationId xmlns:a16="http://schemas.microsoft.com/office/drawing/2014/main" id="{97A198F7-F8B5-4CD1-9745-44FE275EC226}"/>
              </a:ext>
            </a:extLst>
          </p:cNvPr>
          <p:cNvSpPr txBox="1">
            <a:spLocks noChangeArrowheads="1"/>
          </p:cNvSpPr>
          <p:nvPr/>
        </p:nvSpPr>
        <p:spPr bwMode="auto">
          <a:xfrm>
            <a:off x="7832725" y="879475"/>
            <a:ext cx="1874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rgbClr val="FF0000"/>
                </a:solidFill>
                <a:latin typeface="Times New Roman" panose="02020603050405020304" pitchFamily="18" charset="0"/>
              </a:rPr>
              <a:t>Ear Plug Line</a:t>
            </a:r>
            <a:endParaRPr lang="en-US" altLang="en-US" sz="2400">
              <a:latin typeface="Times New Roman" panose="02020603050405020304" pitchFamily="18" charset="0"/>
            </a:endParaRPr>
          </a:p>
        </p:txBody>
      </p:sp>
      <p:sp>
        <p:nvSpPr>
          <p:cNvPr id="106519" name="Freeform 23">
            <a:extLst>
              <a:ext uri="{FF2B5EF4-FFF2-40B4-BE49-F238E27FC236}">
                <a16:creationId xmlns:a16="http://schemas.microsoft.com/office/drawing/2014/main" id="{16E02FBE-2C1D-4D0F-9DED-AE490D9F08E2}"/>
              </a:ext>
            </a:extLst>
          </p:cNvPr>
          <p:cNvSpPr>
            <a:spLocks/>
          </p:cNvSpPr>
          <p:nvPr/>
        </p:nvSpPr>
        <p:spPr bwMode="auto">
          <a:xfrm>
            <a:off x="5838826" y="1017588"/>
            <a:ext cx="123825" cy="246062"/>
          </a:xfrm>
          <a:custGeom>
            <a:avLst/>
            <a:gdLst>
              <a:gd name="T0" fmla="*/ 2147483647 w 78"/>
              <a:gd name="T1" fmla="*/ 2147483647 h 155"/>
              <a:gd name="T2" fmla="*/ 2147483647 w 78"/>
              <a:gd name="T3" fmla="*/ 2147483647 h 155"/>
              <a:gd name="T4" fmla="*/ 2147483647 w 78"/>
              <a:gd name="T5" fmla="*/ 2147483647 h 155"/>
              <a:gd name="T6" fmla="*/ 0 w 78"/>
              <a:gd name="T7" fmla="*/ 0 h 155"/>
              <a:gd name="T8" fmla="*/ 0 60000 65536"/>
              <a:gd name="T9" fmla="*/ 0 60000 65536"/>
              <a:gd name="T10" fmla="*/ 0 60000 65536"/>
              <a:gd name="T11" fmla="*/ 0 60000 65536"/>
              <a:gd name="T12" fmla="*/ 0 w 78"/>
              <a:gd name="T13" fmla="*/ 0 h 155"/>
              <a:gd name="T14" fmla="*/ 78 w 78"/>
              <a:gd name="T15" fmla="*/ 155 h 155"/>
            </a:gdLst>
            <a:ahLst/>
            <a:cxnLst>
              <a:cxn ang="T8">
                <a:pos x="T0" y="T1"/>
              </a:cxn>
              <a:cxn ang="T9">
                <a:pos x="T2" y="T3"/>
              </a:cxn>
              <a:cxn ang="T10">
                <a:pos x="T4" y="T5"/>
              </a:cxn>
              <a:cxn ang="T11">
                <a:pos x="T6" y="T7"/>
              </a:cxn>
            </a:cxnLst>
            <a:rect l="T12" t="T13" r="T14" b="T15"/>
            <a:pathLst>
              <a:path w="78" h="155">
                <a:moveTo>
                  <a:pt x="78" y="155"/>
                </a:moveTo>
                <a:cubicBezTo>
                  <a:pt x="70" y="97"/>
                  <a:pt x="64" y="68"/>
                  <a:pt x="33" y="19"/>
                </a:cubicBezTo>
                <a:cubicBezTo>
                  <a:pt x="29" y="13"/>
                  <a:pt x="19" y="16"/>
                  <a:pt x="13" y="13"/>
                </a:cubicBezTo>
                <a:cubicBezTo>
                  <a:pt x="8" y="10"/>
                  <a:pt x="4" y="4"/>
                  <a:pt x="0" y="0"/>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20" name="Freeform 24">
            <a:extLst>
              <a:ext uri="{FF2B5EF4-FFF2-40B4-BE49-F238E27FC236}">
                <a16:creationId xmlns:a16="http://schemas.microsoft.com/office/drawing/2014/main" id="{04240626-01B9-45C0-AAC1-A4BAA65409DA}"/>
              </a:ext>
            </a:extLst>
          </p:cNvPr>
          <p:cNvSpPr>
            <a:spLocks/>
          </p:cNvSpPr>
          <p:nvPr/>
        </p:nvSpPr>
        <p:spPr bwMode="auto">
          <a:xfrm>
            <a:off x="5962651" y="996951"/>
            <a:ext cx="142875" cy="296863"/>
          </a:xfrm>
          <a:custGeom>
            <a:avLst/>
            <a:gdLst>
              <a:gd name="T0" fmla="*/ 0 w 90"/>
              <a:gd name="T1" fmla="*/ 2147483647 h 187"/>
              <a:gd name="T2" fmla="*/ 2147483647 w 90"/>
              <a:gd name="T3" fmla="*/ 2147483647 h 187"/>
              <a:gd name="T4" fmla="*/ 2147483647 w 90"/>
              <a:gd name="T5" fmla="*/ 0 h 187"/>
              <a:gd name="T6" fmla="*/ 0 60000 65536"/>
              <a:gd name="T7" fmla="*/ 0 60000 65536"/>
              <a:gd name="T8" fmla="*/ 0 60000 65536"/>
              <a:gd name="T9" fmla="*/ 0 w 90"/>
              <a:gd name="T10" fmla="*/ 0 h 187"/>
              <a:gd name="T11" fmla="*/ 90 w 90"/>
              <a:gd name="T12" fmla="*/ 187 h 187"/>
            </a:gdLst>
            <a:ahLst/>
            <a:cxnLst>
              <a:cxn ang="T6">
                <a:pos x="T0" y="T1"/>
              </a:cxn>
              <a:cxn ang="T7">
                <a:pos x="T2" y="T3"/>
              </a:cxn>
              <a:cxn ang="T8">
                <a:pos x="T4" y="T5"/>
              </a:cxn>
            </a:cxnLst>
            <a:rect l="T9" t="T10" r="T11" b="T12"/>
            <a:pathLst>
              <a:path w="90" h="187">
                <a:moveTo>
                  <a:pt x="0" y="187"/>
                </a:moveTo>
                <a:cubicBezTo>
                  <a:pt x="16" y="135"/>
                  <a:pt x="35" y="84"/>
                  <a:pt x="52" y="32"/>
                </a:cubicBezTo>
                <a:cubicBezTo>
                  <a:pt x="57" y="18"/>
                  <a:pt x="74" y="0"/>
                  <a:pt x="90" y="0"/>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521" name="Text Box 25">
            <a:extLst>
              <a:ext uri="{FF2B5EF4-FFF2-40B4-BE49-F238E27FC236}">
                <a16:creationId xmlns:a16="http://schemas.microsoft.com/office/drawing/2014/main" id="{06E7F285-28D6-48AD-92A7-1199C7001FC1}"/>
              </a:ext>
            </a:extLst>
          </p:cNvPr>
          <p:cNvSpPr txBox="1">
            <a:spLocks noChangeArrowheads="1"/>
          </p:cNvSpPr>
          <p:nvPr/>
        </p:nvSpPr>
        <p:spPr bwMode="auto">
          <a:xfrm>
            <a:off x="2879725" y="4537075"/>
            <a:ext cx="488950" cy="4572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latin typeface="Times New Roman" panose="02020603050405020304" pitchFamily="18" charset="0"/>
              </a:rPr>
              <a:t>33</a:t>
            </a:r>
          </a:p>
        </p:txBody>
      </p:sp>
      <p:sp>
        <p:nvSpPr>
          <p:cNvPr id="106522" name="Text Box 26">
            <a:extLst>
              <a:ext uri="{FF2B5EF4-FFF2-40B4-BE49-F238E27FC236}">
                <a16:creationId xmlns:a16="http://schemas.microsoft.com/office/drawing/2014/main" id="{F0AA9316-02C1-4F50-9D8C-3D9510696C6C}"/>
              </a:ext>
            </a:extLst>
          </p:cNvPr>
          <p:cNvSpPr txBox="1">
            <a:spLocks noChangeArrowheads="1"/>
          </p:cNvSpPr>
          <p:nvPr/>
        </p:nvSpPr>
        <p:spPr bwMode="auto">
          <a:xfrm>
            <a:off x="8670925" y="4689475"/>
            <a:ext cx="488950" cy="4572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latin typeface="Times New Roman" panose="02020603050405020304" pitchFamily="18" charset="0"/>
              </a:rPr>
              <a:t>35</a:t>
            </a:r>
          </a:p>
        </p:txBody>
      </p:sp>
      <p:sp>
        <p:nvSpPr>
          <p:cNvPr id="106523" name="Oval 27">
            <a:extLst>
              <a:ext uri="{FF2B5EF4-FFF2-40B4-BE49-F238E27FC236}">
                <a16:creationId xmlns:a16="http://schemas.microsoft.com/office/drawing/2014/main" id="{9F7E7CD8-667E-4BEC-B153-04C87A9781A6}"/>
              </a:ext>
            </a:extLst>
          </p:cNvPr>
          <p:cNvSpPr>
            <a:spLocks noChangeArrowheads="1"/>
          </p:cNvSpPr>
          <p:nvPr/>
        </p:nvSpPr>
        <p:spPr bwMode="auto">
          <a:xfrm>
            <a:off x="4648200" y="14478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6524" name="Oval 28">
            <a:extLst>
              <a:ext uri="{FF2B5EF4-FFF2-40B4-BE49-F238E27FC236}">
                <a16:creationId xmlns:a16="http://schemas.microsoft.com/office/drawing/2014/main" id="{51FA6DAB-D8F2-4BC8-896A-A9581B1D23D5}"/>
              </a:ext>
            </a:extLst>
          </p:cNvPr>
          <p:cNvSpPr>
            <a:spLocks noChangeArrowheads="1"/>
          </p:cNvSpPr>
          <p:nvPr/>
        </p:nvSpPr>
        <p:spPr bwMode="auto">
          <a:xfrm>
            <a:off x="3657600" y="28956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6525" name="Line 29">
            <a:extLst>
              <a:ext uri="{FF2B5EF4-FFF2-40B4-BE49-F238E27FC236}">
                <a16:creationId xmlns:a16="http://schemas.microsoft.com/office/drawing/2014/main" id="{EBA81C5B-1885-4DB0-B0AD-E5634E450B22}"/>
              </a:ext>
            </a:extLst>
          </p:cNvPr>
          <p:cNvSpPr>
            <a:spLocks noChangeShapeType="1"/>
          </p:cNvSpPr>
          <p:nvPr/>
        </p:nvSpPr>
        <p:spPr bwMode="auto">
          <a:xfrm flipV="1">
            <a:off x="2667000" y="228600"/>
            <a:ext cx="2743200" cy="426720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526" name="Line 30">
            <a:extLst>
              <a:ext uri="{FF2B5EF4-FFF2-40B4-BE49-F238E27FC236}">
                <a16:creationId xmlns:a16="http://schemas.microsoft.com/office/drawing/2014/main" id="{196E6DB0-7F72-42C2-AB56-537983B1BD0D}"/>
              </a:ext>
            </a:extLst>
          </p:cNvPr>
          <p:cNvSpPr>
            <a:spLocks noChangeShapeType="1"/>
          </p:cNvSpPr>
          <p:nvPr/>
        </p:nvSpPr>
        <p:spPr bwMode="auto">
          <a:xfrm flipH="1" flipV="1">
            <a:off x="6324600" y="304800"/>
            <a:ext cx="3124200" cy="411480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44">
            <a:extLst>
              <a:ext uri="{FF2B5EF4-FFF2-40B4-BE49-F238E27FC236}">
                <a16:creationId xmlns:a16="http://schemas.microsoft.com/office/drawing/2014/main" id="{DF417FD8-B34D-4052-9FFB-D9FB728FBBEE}"/>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981200" y="665163"/>
            <a:ext cx="8229600" cy="5461000"/>
          </a:xfrm>
        </p:spPr>
      </p:pic>
      <p:sp>
        <p:nvSpPr>
          <p:cNvPr id="107523" name="Oval 3">
            <a:extLst>
              <a:ext uri="{FF2B5EF4-FFF2-40B4-BE49-F238E27FC236}">
                <a16:creationId xmlns:a16="http://schemas.microsoft.com/office/drawing/2014/main" id="{4C7F93E0-8B9D-450B-A3E2-22F026E98D54}"/>
              </a:ext>
            </a:extLst>
          </p:cNvPr>
          <p:cNvSpPr>
            <a:spLocks noChangeArrowheads="1"/>
          </p:cNvSpPr>
          <p:nvPr/>
        </p:nvSpPr>
        <p:spPr bwMode="auto">
          <a:xfrm>
            <a:off x="5105400" y="25146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7524" name="Oval 4">
            <a:extLst>
              <a:ext uri="{FF2B5EF4-FFF2-40B4-BE49-F238E27FC236}">
                <a16:creationId xmlns:a16="http://schemas.microsoft.com/office/drawing/2014/main" id="{1FBB5AFF-DE8F-4104-A81D-CD6E82401FA1}"/>
              </a:ext>
            </a:extLst>
          </p:cNvPr>
          <p:cNvSpPr>
            <a:spLocks noChangeArrowheads="1"/>
          </p:cNvSpPr>
          <p:nvPr/>
        </p:nvSpPr>
        <p:spPr bwMode="auto">
          <a:xfrm>
            <a:off x="4419600" y="34290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7525" name="Line 5">
            <a:extLst>
              <a:ext uri="{FF2B5EF4-FFF2-40B4-BE49-F238E27FC236}">
                <a16:creationId xmlns:a16="http://schemas.microsoft.com/office/drawing/2014/main" id="{13AE4673-ABE2-4FC2-A8BC-CD76F4D00D09}"/>
              </a:ext>
            </a:extLst>
          </p:cNvPr>
          <p:cNvSpPr>
            <a:spLocks noChangeShapeType="1"/>
          </p:cNvSpPr>
          <p:nvPr/>
        </p:nvSpPr>
        <p:spPr bwMode="auto">
          <a:xfrm flipH="1">
            <a:off x="4495800" y="2590800"/>
            <a:ext cx="685800" cy="9144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26" name="Freeform 6">
            <a:extLst>
              <a:ext uri="{FF2B5EF4-FFF2-40B4-BE49-F238E27FC236}">
                <a16:creationId xmlns:a16="http://schemas.microsoft.com/office/drawing/2014/main" id="{9FC083BD-DA52-4238-8D18-491936BF9551}"/>
              </a:ext>
            </a:extLst>
          </p:cNvPr>
          <p:cNvSpPr>
            <a:spLocks/>
          </p:cNvSpPr>
          <p:nvPr/>
        </p:nvSpPr>
        <p:spPr bwMode="auto">
          <a:xfrm>
            <a:off x="2806700" y="3048000"/>
            <a:ext cx="1612900" cy="1092200"/>
          </a:xfrm>
          <a:custGeom>
            <a:avLst/>
            <a:gdLst>
              <a:gd name="T0" fmla="*/ 2147483647 w 1016"/>
              <a:gd name="T1" fmla="*/ 2147483647 h 688"/>
              <a:gd name="T2" fmla="*/ 2147483647 w 1016"/>
              <a:gd name="T3" fmla="*/ 2147483647 h 688"/>
              <a:gd name="T4" fmla="*/ 2147483647 w 1016"/>
              <a:gd name="T5" fmla="*/ 2147483647 h 688"/>
              <a:gd name="T6" fmla="*/ 2147483647 w 1016"/>
              <a:gd name="T7" fmla="*/ 2147483647 h 688"/>
              <a:gd name="T8" fmla="*/ 2147483647 w 1016"/>
              <a:gd name="T9" fmla="*/ 2147483647 h 688"/>
              <a:gd name="T10" fmla="*/ 2147483647 w 1016"/>
              <a:gd name="T11" fmla="*/ 2147483647 h 688"/>
              <a:gd name="T12" fmla="*/ 2147483647 w 1016"/>
              <a:gd name="T13" fmla="*/ 2147483647 h 688"/>
              <a:gd name="T14" fmla="*/ 2147483647 w 1016"/>
              <a:gd name="T15" fmla="*/ 0 h 688"/>
              <a:gd name="T16" fmla="*/ 0 60000 65536"/>
              <a:gd name="T17" fmla="*/ 0 60000 65536"/>
              <a:gd name="T18" fmla="*/ 0 60000 65536"/>
              <a:gd name="T19" fmla="*/ 0 60000 65536"/>
              <a:gd name="T20" fmla="*/ 0 60000 65536"/>
              <a:gd name="T21" fmla="*/ 0 60000 65536"/>
              <a:gd name="T22" fmla="*/ 0 60000 65536"/>
              <a:gd name="T23" fmla="*/ 0 60000 65536"/>
              <a:gd name="T24" fmla="*/ 0 w 1016"/>
              <a:gd name="T25" fmla="*/ 0 h 688"/>
              <a:gd name="T26" fmla="*/ 1016 w 1016"/>
              <a:gd name="T27" fmla="*/ 688 h 6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6" h="688">
                <a:moveTo>
                  <a:pt x="1016" y="288"/>
                </a:moveTo>
                <a:cubicBezTo>
                  <a:pt x="932" y="320"/>
                  <a:pt x="848" y="352"/>
                  <a:pt x="776" y="384"/>
                </a:cubicBezTo>
                <a:cubicBezTo>
                  <a:pt x="704" y="416"/>
                  <a:pt x="648" y="432"/>
                  <a:pt x="584" y="480"/>
                </a:cubicBezTo>
                <a:cubicBezTo>
                  <a:pt x="520" y="528"/>
                  <a:pt x="472" y="656"/>
                  <a:pt x="392" y="672"/>
                </a:cubicBezTo>
                <a:cubicBezTo>
                  <a:pt x="312" y="688"/>
                  <a:pt x="168" y="632"/>
                  <a:pt x="104" y="576"/>
                </a:cubicBezTo>
                <a:cubicBezTo>
                  <a:pt x="40" y="520"/>
                  <a:pt x="16" y="416"/>
                  <a:pt x="8" y="336"/>
                </a:cubicBezTo>
                <a:cubicBezTo>
                  <a:pt x="0" y="256"/>
                  <a:pt x="40" y="152"/>
                  <a:pt x="56" y="96"/>
                </a:cubicBezTo>
                <a:cubicBezTo>
                  <a:pt x="72" y="40"/>
                  <a:pt x="96" y="16"/>
                  <a:pt x="104" y="0"/>
                </a:cubicBezTo>
              </a:path>
            </a:pathLst>
          </a:custGeom>
          <a:noFill/>
          <a:ln w="38100" cap="flat" cmpd="sng">
            <a:solidFill>
              <a:srgbClr val="3333CC"/>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27" name="Freeform 7">
            <a:extLst>
              <a:ext uri="{FF2B5EF4-FFF2-40B4-BE49-F238E27FC236}">
                <a16:creationId xmlns:a16="http://schemas.microsoft.com/office/drawing/2014/main" id="{D0CE847A-C36D-47B6-87EA-0AEB429D967D}"/>
              </a:ext>
            </a:extLst>
          </p:cNvPr>
          <p:cNvSpPr>
            <a:spLocks/>
          </p:cNvSpPr>
          <p:nvPr/>
        </p:nvSpPr>
        <p:spPr bwMode="auto">
          <a:xfrm>
            <a:off x="3352800" y="1968500"/>
            <a:ext cx="1752600" cy="622300"/>
          </a:xfrm>
          <a:custGeom>
            <a:avLst/>
            <a:gdLst>
              <a:gd name="T0" fmla="*/ 2147483647 w 1104"/>
              <a:gd name="T1" fmla="*/ 2147483647 h 392"/>
              <a:gd name="T2" fmla="*/ 2147483647 w 1104"/>
              <a:gd name="T3" fmla="*/ 2147483647 h 392"/>
              <a:gd name="T4" fmla="*/ 2147483647 w 1104"/>
              <a:gd name="T5" fmla="*/ 2147483647 h 392"/>
              <a:gd name="T6" fmla="*/ 2147483647 w 1104"/>
              <a:gd name="T7" fmla="*/ 2147483647 h 392"/>
              <a:gd name="T8" fmla="*/ 2147483647 w 1104"/>
              <a:gd name="T9" fmla="*/ 2147483647 h 392"/>
              <a:gd name="T10" fmla="*/ 2147483647 w 1104"/>
              <a:gd name="T11" fmla="*/ 2147483647 h 392"/>
              <a:gd name="T12" fmla="*/ 0 w 1104"/>
              <a:gd name="T13" fmla="*/ 2147483647 h 392"/>
              <a:gd name="T14" fmla="*/ 0 60000 65536"/>
              <a:gd name="T15" fmla="*/ 0 60000 65536"/>
              <a:gd name="T16" fmla="*/ 0 60000 65536"/>
              <a:gd name="T17" fmla="*/ 0 60000 65536"/>
              <a:gd name="T18" fmla="*/ 0 60000 65536"/>
              <a:gd name="T19" fmla="*/ 0 60000 65536"/>
              <a:gd name="T20" fmla="*/ 0 60000 65536"/>
              <a:gd name="T21" fmla="*/ 0 w 1104"/>
              <a:gd name="T22" fmla="*/ 0 h 392"/>
              <a:gd name="T23" fmla="*/ 1104 w 1104"/>
              <a:gd name="T24" fmla="*/ 392 h 3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4" h="392">
                <a:moveTo>
                  <a:pt x="1104" y="344"/>
                </a:moveTo>
                <a:cubicBezTo>
                  <a:pt x="1044" y="296"/>
                  <a:pt x="984" y="248"/>
                  <a:pt x="912" y="200"/>
                </a:cubicBezTo>
                <a:cubicBezTo>
                  <a:pt x="840" y="152"/>
                  <a:pt x="744" y="88"/>
                  <a:pt x="672" y="56"/>
                </a:cubicBezTo>
                <a:cubicBezTo>
                  <a:pt x="600" y="24"/>
                  <a:pt x="552" y="0"/>
                  <a:pt x="480" y="8"/>
                </a:cubicBezTo>
                <a:cubicBezTo>
                  <a:pt x="408" y="16"/>
                  <a:pt x="296" y="56"/>
                  <a:pt x="240" y="104"/>
                </a:cubicBezTo>
                <a:cubicBezTo>
                  <a:pt x="184" y="152"/>
                  <a:pt x="184" y="248"/>
                  <a:pt x="144" y="296"/>
                </a:cubicBezTo>
                <a:cubicBezTo>
                  <a:pt x="104" y="344"/>
                  <a:pt x="24" y="376"/>
                  <a:pt x="0" y="392"/>
                </a:cubicBezTo>
              </a:path>
            </a:pathLst>
          </a:custGeom>
          <a:noFill/>
          <a:ln w="38100" cap="flat" cmpd="sng">
            <a:solidFill>
              <a:srgbClr val="3333CC"/>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28" name="Freeform 8">
            <a:extLst>
              <a:ext uri="{FF2B5EF4-FFF2-40B4-BE49-F238E27FC236}">
                <a16:creationId xmlns:a16="http://schemas.microsoft.com/office/drawing/2014/main" id="{88780885-5A4A-413D-963E-E7A60B27902B}"/>
              </a:ext>
            </a:extLst>
          </p:cNvPr>
          <p:cNvSpPr>
            <a:spLocks/>
          </p:cNvSpPr>
          <p:nvPr/>
        </p:nvSpPr>
        <p:spPr bwMode="auto">
          <a:xfrm>
            <a:off x="2971800" y="2590800"/>
            <a:ext cx="381000" cy="533400"/>
          </a:xfrm>
          <a:custGeom>
            <a:avLst/>
            <a:gdLst>
              <a:gd name="T0" fmla="*/ 2147483647 w 240"/>
              <a:gd name="T1" fmla="*/ 0 h 336"/>
              <a:gd name="T2" fmla="*/ 2147483647 w 240"/>
              <a:gd name="T3" fmla="*/ 2147483647 h 336"/>
              <a:gd name="T4" fmla="*/ 2147483647 w 240"/>
              <a:gd name="T5" fmla="*/ 2147483647 h 336"/>
              <a:gd name="T6" fmla="*/ 0 w 240"/>
              <a:gd name="T7" fmla="*/ 2147483647 h 336"/>
              <a:gd name="T8" fmla="*/ 0 60000 65536"/>
              <a:gd name="T9" fmla="*/ 0 60000 65536"/>
              <a:gd name="T10" fmla="*/ 0 60000 65536"/>
              <a:gd name="T11" fmla="*/ 0 60000 65536"/>
              <a:gd name="T12" fmla="*/ 0 w 240"/>
              <a:gd name="T13" fmla="*/ 0 h 336"/>
              <a:gd name="T14" fmla="*/ 240 w 240"/>
              <a:gd name="T15" fmla="*/ 336 h 336"/>
            </a:gdLst>
            <a:ahLst/>
            <a:cxnLst>
              <a:cxn ang="T8">
                <a:pos x="T0" y="T1"/>
              </a:cxn>
              <a:cxn ang="T9">
                <a:pos x="T2" y="T3"/>
              </a:cxn>
              <a:cxn ang="T10">
                <a:pos x="T4" y="T5"/>
              </a:cxn>
              <a:cxn ang="T11">
                <a:pos x="T6" y="T7"/>
              </a:cxn>
            </a:cxnLst>
            <a:rect l="T12" t="T13" r="T14" b="T15"/>
            <a:pathLst>
              <a:path w="240" h="336">
                <a:moveTo>
                  <a:pt x="240" y="0"/>
                </a:moveTo>
                <a:cubicBezTo>
                  <a:pt x="184" y="32"/>
                  <a:pt x="128" y="64"/>
                  <a:pt x="96" y="96"/>
                </a:cubicBezTo>
                <a:cubicBezTo>
                  <a:pt x="64" y="128"/>
                  <a:pt x="64" y="152"/>
                  <a:pt x="48" y="192"/>
                </a:cubicBezTo>
                <a:cubicBezTo>
                  <a:pt x="32" y="232"/>
                  <a:pt x="8" y="312"/>
                  <a:pt x="0" y="336"/>
                </a:cubicBezTo>
              </a:path>
            </a:pathLst>
          </a:custGeom>
          <a:noFill/>
          <a:ln w="38100" cap="flat" cmpd="sng">
            <a:solidFill>
              <a:srgbClr val="FF33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29" name="Line 9">
            <a:extLst>
              <a:ext uri="{FF2B5EF4-FFF2-40B4-BE49-F238E27FC236}">
                <a16:creationId xmlns:a16="http://schemas.microsoft.com/office/drawing/2014/main" id="{76A8BDBA-BD44-4FF7-AE18-AA365C3AA489}"/>
              </a:ext>
            </a:extLst>
          </p:cNvPr>
          <p:cNvSpPr>
            <a:spLocks noChangeShapeType="1"/>
          </p:cNvSpPr>
          <p:nvPr/>
        </p:nvSpPr>
        <p:spPr bwMode="auto">
          <a:xfrm flipH="1" flipV="1">
            <a:off x="4267200" y="1981200"/>
            <a:ext cx="914400" cy="609600"/>
          </a:xfrm>
          <a:prstGeom prst="line">
            <a:avLst/>
          </a:prstGeom>
          <a:noFill/>
          <a:ln w="38100">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0" name="Oval 10">
            <a:extLst>
              <a:ext uri="{FF2B5EF4-FFF2-40B4-BE49-F238E27FC236}">
                <a16:creationId xmlns:a16="http://schemas.microsoft.com/office/drawing/2014/main" id="{758F5484-8D09-4ACB-AEBD-B2B8C12ADEAC}"/>
              </a:ext>
            </a:extLst>
          </p:cNvPr>
          <p:cNvSpPr>
            <a:spLocks noChangeArrowheads="1"/>
          </p:cNvSpPr>
          <p:nvPr/>
        </p:nvSpPr>
        <p:spPr bwMode="auto">
          <a:xfrm>
            <a:off x="4191000" y="19050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7531" name="Line 11">
            <a:extLst>
              <a:ext uri="{FF2B5EF4-FFF2-40B4-BE49-F238E27FC236}">
                <a16:creationId xmlns:a16="http://schemas.microsoft.com/office/drawing/2014/main" id="{436F38C7-1CE0-4BEF-A544-3FDBAF9AB90A}"/>
              </a:ext>
            </a:extLst>
          </p:cNvPr>
          <p:cNvSpPr>
            <a:spLocks noChangeShapeType="1"/>
          </p:cNvSpPr>
          <p:nvPr/>
        </p:nvSpPr>
        <p:spPr bwMode="auto">
          <a:xfrm flipH="1" flipV="1">
            <a:off x="3352800" y="2590800"/>
            <a:ext cx="1143000" cy="914400"/>
          </a:xfrm>
          <a:prstGeom prst="line">
            <a:avLst/>
          </a:prstGeom>
          <a:noFill/>
          <a:ln w="38100">
            <a:solidFill>
              <a:srgbClr val="00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2" name="Oval 12">
            <a:extLst>
              <a:ext uri="{FF2B5EF4-FFF2-40B4-BE49-F238E27FC236}">
                <a16:creationId xmlns:a16="http://schemas.microsoft.com/office/drawing/2014/main" id="{35495836-9674-4A98-9731-F8FC0814B667}"/>
              </a:ext>
            </a:extLst>
          </p:cNvPr>
          <p:cNvSpPr>
            <a:spLocks noChangeArrowheads="1"/>
          </p:cNvSpPr>
          <p:nvPr/>
        </p:nvSpPr>
        <p:spPr bwMode="auto">
          <a:xfrm>
            <a:off x="3276600" y="25146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7533" name="Line 13">
            <a:extLst>
              <a:ext uri="{FF2B5EF4-FFF2-40B4-BE49-F238E27FC236}">
                <a16:creationId xmlns:a16="http://schemas.microsoft.com/office/drawing/2014/main" id="{30B5C0A8-0E2C-4314-9E46-EE521DCDB26E}"/>
              </a:ext>
            </a:extLst>
          </p:cNvPr>
          <p:cNvSpPr>
            <a:spLocks noChangeShapeType="1"/>
          </p:cNvSpPr>
          <p:nvPr/>
        </p:nvSpPr>
        <p:spPr bwMode="auto">
          <a:xfrm flipH="1">
            <a:off x="3810000" y="2895600"/>
            <a:ext cx="228600" cy="3048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4" name="Line 14">
            <a:extLst>
              <a:ext uri="{FF2B5EF4-FFF2-40B4-BE49-F238E27FC236}">
                <a16:creationId xmlns:a16="http://schemas.microsoft.com/office/drawing/2014/main" id="{D9F07F29-FE21-4F00-B6FE-4109489A49BD}"/>
              </a:ext>
            </a:extLst>
          </p:cNvPr>
          <p:cNvSpPr>
            <a:spLocks noChangeShapeType="1"/>
          </p:cNvSpPr>
          <p:nvPr/>
        </p:nvSpPr>
        <p:spPr bwMode="auto">
          <a:xfrm flipV="1">
            <a:off x="4572000" y="2133600"/>
            <a:ext cx="228600" cy="30480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5" name="Line 15">
            <a:extLst>
              <a:ext uri="{FF2B5EF4-FFF2-40B4-BE49-F238E27FC236}">
                <a16:creationId xmlns:a16="http://schemas.microsoft.com/office/drawing/2014/main" id="{8EE831C4-8807-4633-A0C1-104A53A9C1C5}"/>
              </a:ext>
            </a:extLst>
          </p:cNvPr>
          <p:cNvSpPr>
            <a:spLocks noChangeShapeType="1"/>
          </p:cNvSpPr>
          <p:nvPr/>
        </p:nvSpPr>
        <p:spPr bwMode="auto">
          <a:xfrm flipV="1">
            <a:off x="2133600" y="685800"/>
            <a:ext cx="4038600" cy="42672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6" name="Oval 16">
            <a:extLst>
              <a:ext uri="{FF2B5EF4-FFF2-40B4-BE49-F238E27FC236}">
                <a16:creationId xmlns:a16="http://schemas.microsoft.com/office/drawing/2014/main" id="{DEE7536E-E7F6-40CF-877F-E2EFCF30AFA7}"/>
              </a:ext>
            </a:extLst>
          </p:cNvPr>
          <p:cNvSpPr>
            <a:spLocks noChangeArrowheads="1"/>
          </p:cNvSpPr>
          <p:nvPr/>
        </p:nvSpPr>
        <p:spPr bwMode="auto">
          <a:xfrm>
            <a:off x="7086600" y="22860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7537" name="Oval 17">
            <a:extLst>
              <a:ext uri="{FF2B5EF4-FFF2-40B4-BE49-F238E27FC236}">
                <a16:creationId xmlns:a16="http://schemas.microsoft.com/office/drawing/2014/main" id="{A2BA716E-A26D-44D1-B27F-6045E7D49FB5}"/>
              </a:ext>
            </a:extLst>
          </p:cNvPr>
          <p:cNvSpPr>
            <a:spLocks noChangeArrowheads="1"/>
          </p:cNvSpPr>
          <p:nvPr/>
        </p:nvSpPr>
        <p:spPr bwMode="auto">
          <a:xfrm>
            <a:off x="7924800" y="32004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7538" name="Line 18">
            <a:extLst>
              <a:ext uri="{FF2B5EF4-FFF2-40B4-BE49-F238E27FC236}">
                <a16:creationId xmlns:a16="http://schemas.microsoft.com/office/drawing/2014/main" id="{808A138E-6DE4-4293-A8B7-2DEFD381F34E}"/>
              </a:ext>
            </a:extLst>
          </p:cNvPr>
          <p:cNvSpPr>
            <a:spLocks noChangeShapeType="1"/>
          </p:cNvSpPr>
          <p:nvPr/>
        </p:nvSpPr>
        <p:spPr bwMode="auto">
          <a:xfrm>
            <a:off x="7162800" y="2362200"/>
            <a:ext cx="838200" cy="9144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9" name="Freeform 19">
            <a:extLst>
              <a:ext uri="{FF2B5EF4-FFF2-40B4-BE49-F238E27FC236}">
                <a16:creationId xmlns:a16="http://schemas.microsoft.com/office/drawing/2014/main" id="{3262D9F9-33D7-481D-B9CE-3C306A840F16}"/>
              </a:ext>
            </a:extLst>
          </p:cNvPr>
          <p:cNvSpPr>
            <a:spLocks/>
          </p:cNvSpPr>
          <p:nvPr/>
        </p:nvSpPr>
        <p:spPr bwMode="auto">
          <a:xfrm>
            <a:off x="8077200" y="2819400"/>
            <a:ext cx="1270000" cy="863600"/>
          </a:xfrm>
          <a:custGeom>
            <a:avLst/>
            <a:gdLst>
              <a:gd name="T0" fmla="*/ 0 w 800"/>
              <a:gd name="T1" fmla="*/ 2147483647 h 544"/>
              <a:gd name="T2" fmla="*/ 2147483647 w 800"/>
              <a:gd name="T3" fmla="*/ 2147483647 h 544"/>
              <a:gd name="T4" fmla="*/ 2147483647 w 800"/>
              <a:gd name="T5" fmla="*/ 2147483647 h 544"/>
              <a:gd name="T6" fmla="*/ 2147483647 w 800"/>
              <a:gd name="T7" fmla="*/ 2147483647 h 544"/>
              <a:gd name="T8" fmla="*/ 2147483647 w 800"/>
              <a:gd name="T9" fmla="*/ 0 h 544"/>
              <a:gd name="T10" fmla="*/ 0 60000 65536"/>
              <a:gd name="T11" fmla="*/ 0 60000 65536"/>
              <a:gd name="T12" fmla="*/ 0 60000 65536"/>
              <a:gd name="T13" fmla="*/ 0 60000 65536"/>
              <a:gd name="T14" fmla="*/ 0 60000 65536"/>
              <a:gd name="T15" fmla="*/ 0 w 800"/>
              <a:gd name="T16" fmla="*/ 0 h 544"/>
              <a:gd name="T17" fmla="*/ 800 w 800"/>
              <a:gd name="T18" fmla="*/ 544 h 544"/>
            </a:gdLst>
            <a:ahLst/>
            <a:cxnLst>
              <a:cxn ang="T10">
                <a:pos x="T0" y="T1"/>
              </a:cxn>
              <a:cxn ang="T11">
                <a:pos x="T2" y="T3"/>
              </a:cxn>
              <a:cxn ang="T12">
                <a:pos x="T4" y="T5"/>
              </a:cxn>
              <a:cxn ang="T13">
                <a:pos x="T6" y="T7"/>
              </a:cxn>
              <a:cxn ang="T14">
                <a:pos x="T8" y="T9"/>
              </a:cxn>
            </a:cxnLst>
            <a:rect l="T15" t="T16" r="T17" b="T18"/>
            <a:pathLst>
              <a:path w="800" h="544">
                <a:moveTo>
                  <a:pt x="0" y="288"/>
                </a:moveTo>
                <a:cubicBezTo>
                  <a:pt x="120" y="368"/>
                  <a:pt x="240" y="448"/>
                  <a:pt x="336" y="480"/>
                </a:cubicBezTo>
                <a:cubicBezTo>
                  <a:pt x="432" y="512"/>
                  <a:pt x="504" y="544"/>
                  <a:pt x="576" y="480"/>
                </a:cubicBezTo>
                <a:cubicBezTo>
                  <a:pt x="648" y="416"/>
                  <a:pt x="736" y="176"/>
                  <a:pt x="768" y="96"/>
                </a:cubicBezTo>
                <a:cubicBezTo>
                  <a:pt x="800" y="16"/>
                  <a:pt x="768" y="16"/>
                  <a:pt x="768" y="0"/>
                </a:cubicBezTo>
              </a:path>
            </a:pathLst>
          </a:custGeom>
          <a:noFill/>
          <a:ln w="38100" cap="flat" cmpd="sng">
            <a:solidFill>
              <a:srgbClr val="3333CC"/>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40" name="Freeform 20">
            <a:extLst>
              <a:ext uri="{FF2B5EF4-FFF2-40B4-BE49-F238E27FC236}">
                <a16:creationId xmlns:a16="http://schemas.microsoft.com/office/drawing/2014/main" id="{75354602-8770-4117-960B-21A111A0F0CB}"/>
              </a:ext>
            </a:extLst>
          </p:cNvPr>
          <p:cNvSpPr>
            <a:spLocks/>
          </p:cNvSpPr>
          <p:nvPr/>
        </p:nvSpPr>
        <p:spPr bwMode="auto">
          <a:xfrm>
            <a:off x="7543800" y="1676400"/>
            <a:ext cx="1524000" cy="533400"/>
          </a:xfrm>
          <a:custGeom>
            <a:avLst/>
            <a:gdLst>
              <a:gd name="T0" fmla="*/ 0 w 960"/>
              <a:gd name="T1" fmla="*/ 2147483647 h 336"/>
              <a:gd name="T2" fmla="*/ 2147483647 w 960"/>
              <a:gd name="T3" fmla="*/ 0 h 336"/>
              <a:gd name="T4" fmla="*/ 2147483647 w 960"/>
              <a:gd name="T5" fmla="*/ 2147483647 h 336"/>
              <a:gd name="T6" fmla="*/ 2147483647 w 960"/>
              <a:gd name="T7" fmla="*/ 2147483647 h 336"/>
              <a:gd name="T8" fmla="*/ 0 60000 65536"/>
              <a:gd name="T9" fmla="*/ 0 60000 65536"/>
              <a:gd name="T10" fmla="*/ 0 60000 65536"/>
              <a:gd name="T11" fmla="*/ 0 60000 65536"/>
              <a:gd name="T12" fmla="*/ 0 w 960"/>
              <a:gd name="T13" fmla="*/ 0 h 336"/>
              <a:gd name="T14" fmla="*/ 960 w 960"/>
              <a:gd name="T15" fmla="*/ 336 h 336"/>
            </a:gdLst>
            <a:ahLst/>
            <a:cxnLst>
              <a:cxn ang="T8">
                <a:pos x="T0" y="T1"/>
              </a:cxn>
              <a:cxn ang="T9">
                <a:pos x="T2" y="T3"/>
              </a:cxn>
              <a:cxn ang="T10">
                <a:pos x="T4" y="T5"/>
              </a:cxn>
              <a:cxn ang="T11">
                <a:pos x="T6" y="T7"/>
              </a:cxn>
            </a:cxnLst>
            <a:rect l="T12" t="T13" r="T14" b="T15"/>
            <a:pathLst>
              <a:path w="960" h="336">
                <a:moveTo>
                  <a:pt x="0" y="96"/>
                </a:moveTo>
                <a:cubicBezTo>
                  <a:pt x="132" y="48"/>
                  <a:pt x="264" y="0"/>
                  <a:pt x="384" y="0"/>
                </a:cubicBezTo>
                <a:cubicBezTo>
                  <a:pt x="504" y="0"/>
                  <a:pt x="624" y="40"/>
                  <a:pt x="720" y="96"/>
                </a:cubicBezTo>
                <a:cubicBezTo>
                  <a:pt x="816" y="152"/>
                  <a:pt x="920" y="296"/>
                  <a:pt x="960" y="336"/>
                </a:cubicBezTo>
              </a:path>
            </a:pathLst>
          </a:custGeom>
          <a:noFill/>
          <a:ln w="38100" cap="flat" cmpd="sng">
            <a:solidFill>
              <a:srgbClr val="3333CC"/>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41" name="Freeform 21">
            <a:extLst>
              <a:ext uri="{FF2B5EF4-FFF2-40B4-BE49-F238E27FC236}">
                <a16:creationId xmlns:a16="http://schemas.microsoft.com/office/drawing/2014/main" id="{163206B9-57B4-4D12-8103-11E400338559}"/>
              </a:ext>
            </a:extLst>
          </p:cNvPr>
          <p:cNvSpPr>
            <a:spLocks/>
          </p:cNvSpPr>
          <p:nvPr/>
        </p:nvSpPr>
        <p:spPr bwMode="auto">
          <a:xfrm>
            <a:off x="9067800" y="2209800"/>
            <a:ext cx="228600" cy="609600"/>
          </a:xfrm>
          <a:custGeom>
            <a:avLst/>
            <a:gdLst>
              <a:gd name="T0" fmla="*/ 0 w 144"/>
              <a:gd name="T1" fmla="*/ 0 h 384"/>
              <a:gd name="T2" fmla="*/ 2147483647 w 144"/>
              <a:gd name="T3" fmla="*/ 2147483647 h 384"/>
              <a:gd name="T4" fmla="*/ 2147483647 w 144"/>
              <a:gd name="T5" fmla="*/ 2147483647 h 384"/>
              <a:gd name="T6" fmla="*/ 0 60000 65536"/>
              <a:gd name="T7" fmla="*/ 0 60000 65536"/>
              <a:gd name="T8" fmla="*/ 0 60000 65536"/>
              <a:gd name="T9" fmla="*/ 0 w 144"/>
              <a:gd name="T10" fmla="*/ 0 h 384"/>
              <a:gd name="T11" fmla="*/ 144 w 144"/>
              <a:gd name="T12" fmla="*/ 384 h 384"/>
            </a:gdLst>
            <a:ahLst/>
            <a:cxnLst>
              <a:cxn ang="T6">
                <a:pos x="T0" y="T1"/>
              </a:cxn>
              <a:cxn ang="T7">
                <a:pos x="T2" y="T3"/>
              </a:cxn>
              <a:cxn ang="T8">
                <a:pos x="T4" y="T5"/>
              </a:cxn>
            </a:cxnLst>
            <a:rect l="T9" t="T10" r="T11" b="T12"/>
            <a:pathLst>
              <a:path w="144" h="384">
                <a:moveTo>
                  <a:pt x="0" y="0"/>
                </a:moveTo>
                <a:cubicBezTo>
                  <a:pt x="36" y="64"/>
                  <a:pt x="72" y="128"/>
                  <a:pt x="96" y="192"/>
                </a:cubicBezTo>
                <a:cubicBezTo>
                  <a:pt x="120" y="256"/>
                  <a:pt x="136" y="352"/>
                  <a:pt x="144" y="384"/>
                </a:cubicBezTo>
              </a:path>
            </a:pathLst>
          </a:custGeom>
          <a:noFill/>
          <a:ln w="38100" cap="flat" cmpd="sng">
            <a:solidFill>
              <a:srgbClr val="FF33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42" name="Line 22">
            <a:extLst>
              <a:ext uri="{FF2B5EF4-FFF2-40B4-BE49-F238E27FC236}">
                <a16:creationId xmlns:a16="http://schemas.microsoft.com/office/drawing/2014/main" id="{24CB1B6D-0B59-4B2B-A20D-B4BEE3572EF3}"/>
              </a:ext>
            </a:extLst>
          </p:cNvPr>
          <p:cNvSpPr>
            <a:spLocks noChangeShapeType="1"/>
          </p:cNvSpPr>
          <p:nvPr/>
        </p:nvSpPr>
        <p:spPr bwMode="auto">
          <a:xfrm flipV="1">
            <a:off x="7162800" y="1676400"/>
            <a:ext cx="838200" cy="6858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43" name="Line 23">
            <a:extLst>
              <a:ext uri="{FF2B5EF4-FFF2-40B4-BE49-F238E27FC236}">
                <a16:creationId xmlns:a16="http://schemas.microsoft.com/office/drawing/2014/main" id="{8F68EA00-EE7B-46DC-938B-D2E0CC114D11}"/>
              </a:ext>
            </a:extLst>
          </p:cNvPr>
          <p:cNvSpPr>
            <a:spLocks noChangeShapeType="1"/>
          </p:cNvSpPr>
          <p:nvPr/>
        </p:nvSpPr>
        <p:spPr bwMode="auto">
          <a:xfrm flipV="1">
            <a:off x="8001000" y="2286000"/>
            <a:ext cx="1143000" cy="9906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44" name="Oval 24">
            <a:extLst>
              <a:ext uri="{FF2B5EF4-FFF2-40B4-BE49-F238E27FC236}">
                <a16:creationId xmlns:a16="http://schemas.microsoft.com/office/drawing/2014/main" id="{B97F6C20-2B5D-4115-8D5E-73A502E3E8CC}"/>
              </a:ext>
            </a:extLst>
          </p:cNvPr>
          <p:cNvSpPr>
            <a:spLocks noChangeArrowheads="1"/>
          </p:cNvSpPr>
          <p:nvPr/>
        </p:nvSpPr>
        <p:spPr bwMode="auto">
          <a:xfrm>
            <a:off x="9067800" y="22098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7545" name="Oval 25">
            <a:extLst>
              <a:ext uri="{FF2B5EF4-FFF2-40B4-BE49-F238E27FC236}">
                <a16:creationId xmlns:a16="http://schemas.microsoft.com/office/drawing/2014/main" id="{DA06BC5D-4F6D-4812-9C79-1EB2E412F9F7}"/>
              </a:ext>
            </a:extLst>
          </p:cNvPr>
          <p:cNvSpPr>
            <a:spLocks noChangeArrowheads="1"/>
          </p:cNvSpPr>
          <p:nvPr/>
        </p:nvSpPr>
        <p:spPr bwMode="auto">
          <a:xfrm>
            <a:off x="7924800" y="1600200"/>
            <a:ext cx="152400" cy="152400"/>
          </a:xfrm>
          <a:prstGeom prst="ellipse">
            <a:avLst/>
          </a:prstGeom>
          <a:solidFill>
            <a:srgbClr val="66FF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7546" name="Line 26">
            <a:extLst>
              <a:ext uri="{FF2B5EF4-FFF2-40B4-BE49-F238E27FC236}">
                <a16:creationId xmlns:a16="http://schemas.microsoft.com/office/drawing/2014/main" id="{95CECCC2-B50F-40DD-85FD-BCA83B5CAA74}"/>
              </a:ext>
            </a:extLst>
          </p:cNvPr>
          <p:cNvSpPr>
            <a:spLocks noChangeShapeType="1"/>
          </p:cNvSpPr>
          <p:nvPr/>
        </p:nvSpPr>
        <p:spPr bwMode="auto">
          <a:xfrm flipH="1" flipV="1">
            <a:off x="8458200" y="2667000"/>
            <a:ext cx="228600" cy="22860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47" name="Line 27">
            <a:extLst>
              <a:ext uri="{FF2B5EF4-FFF2-40B4-BE49-F238E27FC236}">
                <a16:creationId xmlns:a16="http://schemas.microsoft.com/office/drawing/2014/main" id="{4CD2FD12-BDE7-4D80-88D0-7208B2EA3FC7}"/>
              </a:ext>
            </a:extLst>
          </p:cNvPr>
          <p:cNvSpPr>
            <a:spLocks noChangeShapeType="1"/>
          </p:cNvSpPr>
          <p:nvPr/>
        </p:nvSpPr>
        <p:spPr bwMode="auto">
          <a:xfrm flipH="1" flipV="1">
            <a:off x="7467600" y="1828800"/>
            <a:ext cx="304800" cy="30480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48" name="Line 28">
            <a:extLst>
              <a:ext uri="{FF2B5EF4-FFF2-40B4-BE49-F238E27FC236}">
                <a16:creationId xmlns:a16="http://schemas.microsoft.com/office/drawing/2014/main" id="{102FA7B3-157D-4C05-8C99-1E9C0574473F}"/>
              </a:ext>
            </a:extLst>
          </p:cNvPr>
          <p:cNvSpPr>
            <a:spLocks noChangeShapeType="1"/>
          </p:cNvSpPr>
          <p:nvPr/>
        </p:nvSpPr>
        <p:spPr bwMode="auto">
          <a:xfrm flipH="1" flipV="1">
            <a:off x="6096000" y="685800"/>
            <a:ext cx="3886200" cy="32766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49" name="Line 29">
            <a:extLst>
              <a:ext uri="{FF2B5EF4-FFF2-40B4-BE49-F238E27FC236}">
                <a16:creationId xmlns:a16="http://schemas.microsoft.com/office/drawing/2014/main" id="{5BDF6572-7285-46E3-98BF-15F6659772C6}"/>
              </a:ext>
            </a:extLst>
          </p:cNvPr>
          <p:cNvSpPr>
            <a:spLocks noChangeShapeType="1"/>
          </p:cNvSpPr>
          <p:nvPr/>
        </p:nvSpPr>
        <p:spPr bwMode="auto">
          <a:xfrm flipH="1">
            <a:off x="2133600" y="1371600"/>
            <a:ext cx="7924800" cy="76200"/>
          </a:xfrm>
          <a:prstGeom prst="line">
            <a:avLst/>
          </a:prstGeom>
          <a:noFill/>
          <a:ln w="57150">
            <a:solidFill>
              <a:srgbClr val="CCE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50" name="Text Box 30">
            <a:extLst>
              <a:ext uri="{FF2B5EF4-FFF2-40B4-BE49-F238E27FC236}">
                <a16:creationId xmlns:a16="http://schemas.microsoft.com/office/drawing/2014/main" id="{41162BEE-984B-47E2-B420-923AEE73FAC8}"/>
              </a:ext>
            </a:extLst>
          </p:cNvPr>
          <p:cNvSpPr txBox="1">
            <a:spLocks noChangeArrowheads="1"/>
          </p:cNvSpPr>
          <p:nvPr/>
        </p:nvSpPr>
        <p:spPr bwMode="auto">
          <a:xfrm>
            <a:off x="6705600" y="762000"/>
            <a:ext cx="3429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latin typeface="Tahoma" panose="020B0604030504040204" pitchFamily="34" charset="0"/>
              </a:rPr>
              <a:t>EAR PLUG LINE</a:t>
            </a:r>
          </a:p>
        </p:txBody>
      </p:sp>
      <p:sp>
        <p:nvSpPr>
          <p:cNvPr id="107551" name="Line 31">
            <a:extLst>
              <a:ext uri="{FF2B5EF4-FFF2-40B4-BE49-F238E27FC236}">
                <a16:creationId xmlns:a16="http://schemas.microsoft.com/office/drawing/2014/main" id="{6878DCEC-8594-4810-B98A-27675B91A09D}"/>
              </a:ext>
            </a:extLst>
          </p:cNvPr>
          <p:cNvSpPr>
            <a:spLocks noChangeShapeType="1"/>
          </p:cNvSpPr>
          <p:nvPr/>
        </p:nvSpPr>
        <p:spPr bwMode="auto">
          <a:xfrm>
            <a:off x="6096000" y="381000"/>
            <a:ext cx="76200" cy="4876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52" name="Line 32">
            <a:extLst>
              <a:ext uri="{FF2B5EF4-FFF2-40B4-BE49-F238E27FC236}">
                <a16:creationId xmlns:a16="http://schemas.microsoft.com/office/drawing/2014/main" id="{C2DD316A-5A2F-4B08-8A3A-663886501DEC}"/>
              </a:ext>
            </a:extLst>
          </p:cNvPr>
          <p:cNvSpPr>
            <a:spLocks noChangeShapeType="1"/>
          </p:cNvSpPr>
          <p:nvPr/>
        </p:nvSpPr>
        <p:spPr bwMode="auto">
          <a:xfrm>
            <a:off x="6096000" y="1143000"/>
            <a:ext cx="304800" cy="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53" name="Line 33">
            <a:extLst>
              <a:ext uri="{FF2B5EF4-FFF2-40B4-BE49-F238E27FC236}">
                <a16:creationId xmlns:a16="http://schemas.microsoft.com/office/drawing/2014/main" id="{F12CFC18-5513-48B4-8115-2FAC8E1BBD6A}"/>
              </a:ext>
            </a:extLst>
          </p:cNvPr>
          <p:cNvSpPr>
            <a:spLocks noChangeShapeType="1"/>
          </p:cNvSpPr>
          <p:nvPr/>
        </p:nvSpPr>
        <p:spPr bwMode="auto">
          <a:xfrm>
            <a:off x="6400800" y="1143000"/>
            <a:ext cx="0" cy="228600"/>
          </a:xfrm>
          <a:prstGeom prst="line">
            <a:avLst/>
          </a:prstGeom>
          <a:noFill/>
          <a:ln w="28575">
            <a:solidFill>
              <a:srgbClr val="00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54" name="Text Box 34">
            <a:extLst>
              <a:ext uri="{FF2B5EF4-FFF2-40B4-BE49-F238E27FC236}">
                <a16:creationId xmlns:a16="http://schemas.microsoft.com/office/drawing/2014/main" id="{D59A1B8A-2B02-41E6-9348-55E9E6C1A71A}"/>
              </a:ext>
            </a:extLst>
          </p:cNvPr>
          <p:cNvSpPr txBox="1">
            <a:spLocks noChangeArrowheads="1"/>
          </p:cNvSpPr>
          <p:nvPr/>
        </p:nvSpPr>
        <p:spPr bwMode="auto">
          <a:xfrm>
            <a:off x="2743200" y="4495800"/>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rgbClr val="FF3300"/>
                </a:solidFill>
                <a:latin typeface="Tahoma" panose="020B0604030504040204" pitchFamily="34" charset="0"/>
              </a:rPr>
              <a:t>33</a:t>
            </a:r>
          </a:p>
        </p:txBody>
      </p:sp>
      <p:sp>
        <p:nvSpPr>
          <p:cNvPr id="107555" name="Text Box 35">
            <a:extLst>
              <a:ext uri="{FF2B5EF4-FFF2-40B4-BE49-F238E27FC236}">
                <a16:creationId xmlns:a16="http://schemas.microsoft.com/office/drawing/2014/main" id="{D0CC1171-1B54-4F19-B2BD-61C66F4B9120}"/>
              </a:ext>
            </a:extLst>
          </p:cNvPr>
          <p:cNvSpPr txBox="1">
            <a:spLocks noChangeArrowheads="1"/>
          </p:cNvSpPr>
          <p:nvPr/>
        </p:nvSpPr>
        <p:spPr bwMode="auto">
          <a:xfrm>
            <a:off x="8229600" y="4267200"/>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b="1">
                <a:solidFill>
                  <a:srgbClr val="FF3300"/>
                </a:solidFill>
                <a:latin typeface="Tahoma" panose="020B0604030504040204" pitchFamily="34" charset="0"/>
              </a:rPr>
              <a:t>35</a:t>
            </a:r>
          </a:p>
        </p:txBody>
      </p:sp>
      <p:sp>
        <p:nvSpPr>
          <p:cNvPr id="107556" name="Line 36">
            <a:extLst>
              <a:ext uri="{FF2B5EF4-FFF2-40B4-BE49-F238E27FC236}">
                <a16:creationId xmlns:a16="http://schemas.microsoft.com/office/drawing/2014/main" id="{E973A658-1EE5-406B-ABE0-E805FB2D141C}"/>
              </a:ext>
            </a:extLst>
          </p:cNvPr>
          <p:cNvSpPr>
            <a:spLocks noChangeShapeType="1"/>
          </p:cNvSpPr>
          <p:nvPr/>
        </p:nvSpPr>
        <p:spPr bwMode="auto">
          <a:xfrm flipV="1">
            <a:off x="2057400" y="762000"/>
            <a:ext cx="2895600" cy="2971800"/>
          </a:xfrm>
          <a:prstGeom prst="line">
            <a:avLst/>
          </a:prstGeom>
          <a:noFill/>
          <a:ln w="762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57" name="Line 37">
            <a:extLst>
              <a:ext uri="{FF2B5EF4-FFF2-40B4-BE49-F238E27FC236}">
                <a16:creationId xmlns:a16="http://schemas.microsoft.com/office/drawing/2014/main" id="{21AEDA52-E4D1-4D52-826A-2456750B712F}"/>
              </a:ext>
            </a:extLst>
          </p:cNvPr>
          <p:cNvSpPr>
            <a:spLocks noChangeShapeType="1"/>
          </p:cNvSpPr>
          <p:nvPr/>
        </p:nvSpPr>
        <p:spPr bwMode="auto">
          <a:xfrm flipH="1" flipV="1">
            <a:off x="7315200" y="685800"/>
            <a:ext cx="2667000" cy="2209800"/>
          </a:xfrm>
          <a:prstGeom prst="line">
            <a:avLst/>
          </a:prstGeom>
          <a:noFill/>
          <a:ln w="762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blinds/>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DeKoyerBP2">
            <a:extLst>
              <a:ext uri="{FF2B5EF4-FFF2-40B4-BE49-F238E27FC236}">
                <a16:creationId xmlns:a16="http://schemas.microsoft.com/office/drawing/2014/main" id="{61599E4C-E8C5-4C4A-AF58-EB9507B63F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
            <a:ext cx="5283200" cy="64897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08547" name="Oval 3">
            <a:extLst>
              <a:ext uri="{FF2B5EF4-FFF2-40B4-BE49-F238E27FC236}">
                <a16:creationId xmlns:a16="http://schemas.microsoft.com/office/drawing/2014/main" id="{C6F7FE23-3B53-4973-94F5-9EF432FE8976}"/>
              </a:ext>
            </a:extLst>
          </p:cNvPr>
          <p:cNvSpPr>
            <a:spLocks noChangeArrowheads="1"/>
          </p:cNvSpPr>
          <p:nvPr/>
        </p:nvSpPr>
        <p:spPr bwMode="auto">
          <a:xfrm>
            <a:off x="6096000" y="4572000"/>
            <a:ext cx="76200" cy="76200"/>
          </a:xfrm>
          <a:prstGeom prst="ellipse">
            <a:avLst/>
          </a:prstGeom>
          <a:solidFill>
            <a:srgbClr val="FF6600"/>
          </a:solidFill>
          <a:ln w="9525">
            <a:solidFill>
              <a:srgbClr val="FF66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108548" name="Oval 4">
            <a:extLst>
              <a:ext uri="{FF2B5EF4-FFF2-40B4-BE49-F238E27FC236}">
                <a16:creationId xmlns:a16="http://schemas.microsoft.com/office/drawing/2014/main" id="{FA88B611-DD29-4F93-A659-C2EE50B406D1}"/>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8549" name="Freeform 5">
            <a:extLst>
              <a:ext uri="{FF2B5EF4-FFF2-40B4-BE49-F238E27FC236}">
                <a16:creationId xmlns:a16="http://schemas.microsoft.com/office/drawing/2014/main" id="{2C49B7B7-52FE-4D9D-B491-D1600449CDA9}"/>
              </a:ext>
            </a:extLst>
          </p:cNvPr>
          <p:cNvSpPr>
            <a:spLocks/>
          </p:cNvSpPr>
          <p:nvPr/>
        </p:nvSpPr>
        <p:spPr bwMode="auto">
          <a:xfrm>
            <a:off x="5334000" y="4953000"/>
            <a:ext cx="457200" cy="266700"/>
          </a:xfrm>
          <a:custGeom>
            <a:avLst/>
            <a:gdLst>
              <a:gd name="T0" fmla="*/ 2147483647 w 288"/>
              <a:gd name="T1" fmla="*/ 2147483647 h 168"/>
              <a:gd name="T2" fmla="*/ 2147483647 w 288"/>
              <a:gd name="T3" fmla="*/ 2147483647 h 168"/>
              <a:gd name="T4" fmla="*/ 2147483647 w 288"/>
              <a:gd name="T5" fmla="*/ 2147483647 h 168"/>
              <a:gd name="T6" fmla="*/ 0 w 288"/>
              <a:gd name="T7" fmla="*/ 0 h 168"/>
              <a:gd name="T8" fmla="*/ 0 60000 65536"/>
              <a:gd name="T9" fmla="*/ 0 60000 65536"/>
              <a:gd name="T10" fmla="*/ 0 60000 65536"/>
              <a:gd name="T11" fmla="*/ 0 60000 65536"/>
              <a:gd name="T12" fmla="*/ 0 w 288"/>
              <a:gd name="T13" fmla="*/ 0 h 168"/>
              <a:gd name="T14" fmla="*/ 288 w 288"/>
              <a:gd name="T15" fmla="*/ 168 h 168"/>
            </a:gdLst>
            <a:ahLst/>
            <a:cxnLst>
              <a:cxn ang="T8">
                <a:pos x="T0" y="T1"/>
              </a:cxn>
              <a:cxn ang="T9">
                <a:pos x="T2" y="T3"/>
              </a:cxn>
              <a:cxn ang="T10">
                <a:pos x="T4" y="T5"/>
              </a:cxn>
              <a:cxn ang="T11">
                <a:pos x="T6" y="T7"/>
              </a:cxn>
            </a:cxnLst>
            <a:rect l="T12" t="T13" r="T14" b="T15"/>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0" name="Freeform 6">
            <a:extLst>
              <a:ext uri="{FF2B5EF4-FFF2-40B4-BE49-F238E27FC236}">
                <a16:creationId xmlns:a16="http://schemas.microsoft.com/office/drawing/2014/main" id="{694A31A5-3F89-4961-8F37-1A4119BA7CB3}"/>
              </a:ext>
            </a:extLst>
          </p:cNvPr>
          <p:cNvSpPr>
            <a:spLocks/>
          </p:cNvSpPr>
          <p:nvPr/>
        </p:nvSpPr>
        <p:spPr bwMode="auto">
          <a:xfrm>
            <a:off x="5410200" y="4241800"/>
            <a:ext cx="762000" cy="482600"/>
          </a:xfrm>
          <a:custGeom>
            <a:avLst/>
            <a:gdLst>
              <a:gd name="T0" fmla="*/ 2147483647 w 480"/>
              <a:gd name="T1" fmla="*/ 2147483647 h 304"/>
              <a:gd name="T2" fmla="*/ 2147483647 w 480"/>
              <a:gd name="T3" fmla="*/ 2147483647 h 304"/>
              <a:gd name="T4" fmla="*/ 2147483647 w 480"/>
              <a:gd name="T5" fmla="*/ 2147483647 h 304"/>
              <a:gd name="T6" fmla="*/ 0 w 480"/>
              <a:gd name="T7" fmla="*/ 2147483647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1" name="Freeform 7">
            <a:extLst>
              <a:ext uri="{FF2B5EF4-FFF2-40B4-BE49-F238E27FC236}">
                <a16:creationId xmlns:a16="http://schemas.microsoft.com/office/drawing/2014/main" id="{0D5BB17B-F040-4E8B-9A9A-8DD36BFD9CA2}"/>
              </a:ext>
            </a:extLst>
          </p:cNvPr>
          <p:cNvSpPr>
            <a:spLocks/>
          </p:cNvSpPr>
          <p:nvPr/>
        </p:nvSpPr>
        <p:spPr bwMode="auto">
          <a:xfrm>
            <a:off x="5334000" y="4724400"/>
            <a:ext cx="76200" cy="228600"/>
          </a:xfrm>
          <a:custGeom>
            <a:avLst/>
            <a:gdLst>
              <a:gd name="T0" fmla="*/ 0 w 48"/>
              <a:gd name="T1" fmla="*/ 2147483647 h 144"/>
              <a:gd name="T2" fmla="*/ 2147483647 w 48"/>
              <a:gd name="T3" fmla="*/ 0 h 144"/>
              <a:gd name="T4" fmla="*/ 0 60000 65536"/>
              <a:gd name="T5" fmla="*/ 0 60000 65536"/>
              <a:gd name="T6" fmla="*/ 0 w 48"/>
              <a:gd name="T7" fmla="*/ 0 h 144"/>
              <a:gd name="T8" fmla="*/ 48 w 48"/>
              <a:gd name="T9" fmla="*/ 144 h 144"/>
            </a:gdLst>
            <a:ahLst/>
            <a:cxnLst>
              <a:cxn ang="T4">
                <a:pos x="T0" y="T1"/>
              </a:cxn>
              <a:cxn ang="T5">
                <a:pos x="T2" y="T3"/>
              </a:cxn>
            </a:cxnLst>
            <a:rect l="T6" t="T7" r="T8" b="T9"/>
            <a:pathLst>
              <a:path w="48" h="144">
                <a:moveTo>
                  <a:pt x="0" y="144"/>
                </a:moveTo>
                <a:cubicBezTo>
                  <a:pt x="20" y="84"/>
                  <a:pt x="40" y="24"/>
                  <a:pt x="48" y="0"/>
                </a:cubicBezTo>
              </a:path>
            </a:pathLst>
          </a:custGeom>
          <a:noFill/>
          <a:ln w="19050" cap="flat" cmpd="sng">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2" name="Line 8">
            <a:extLst>
              <a:ext uri="{FF2B5EF4-FFF2-40B4-BE49-F238E27FC236}">
                <a16:creationId xmlns:a16="http://schemas.microsoft.com/office/drawing/2014/main" id="{FB8B82A1-4D42-4622-BEEA-37534173FD39}"/>
              </a:ext>
            </a:extLst>
          </p:cNvPr>
          <p:cNvSpPr>
            <a:spLocks noChangeShapeType="1"/>
          </p:cNvSpPr>
          <p:nvPr/>
        </p:nvSpPr>
        <p:spPr bwMode="auto">
          <a:xfrm flipH="1">
            <a:off x="5791200" y="4648200"/>
            <a:ext cx="304800" cy="5334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3" name="Line 9">
            <a:extLst>
              <a:ext uri="{FF2B5EF4-FFF2-40B4-BE49-F238E27FC236}">
                <a16:creationId xmlns:a16="http://schemas.microsoft.com/office/drawing/2014/main" id="{5EE0019B-8FDF-4BE9-A8D0-D1EA7B9C1C03}"/>
              </a:ext>
            </a:extLst>
          </p:cNvPr>
          <p:cNvSpPr>
            <a:spLocks noChangeShapeType="1"/>
          </p:cNvSpPr>
          <p:nvPr/>
        </p:nvSpPr>
        <p:spPr bwMode="auto">
          <a:xfrm>
            <a:off x="5867400" y="51054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4" name="Line 10">
            <a:extLst>
              <a:ext uri="{FF2B5EF4-FFF2-40B4-BE49-F238E27FC236}">
                <a16:creationId xmlns:a16="http://schemas.microsoft.com/office/drawing/2014/main" id="{77B9D42A-7ED8-4E55-8D59-752785EC5CAA}"/>
              </a:ext>
            </a:extLst>
          </p:cNvPr>
          <p:cNvSpPr>
            <a:spLocks noChangeShapeType="1"/>
          </p:cNvSpPr>
          <p:nvPr/>
        </p:nvSpPr>
        <p:spPr bwMode="auto">
          <a:xfrm flipH="1" flipV="1">
            <a:off x="5334000" y="4876800"/>
            <a:ext cx="457200" cy="304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5" name="Line 11">
            <a:extLst>
              <a:ext uri="{FF2B5EF4-FFF2-40B4-BE49-F238E27FC236}">
                <a16:creationId xmlns:a16="http://schemas.microsoft.com/office/drawing/2014/main" id="{62BB40F2-778F-490E-B77B-FE47D6922E97}"/>
              </a:ext>
            </a:extLst>
          </p:cNvPr>
          <p:cNvSpPr>
            <a:spLocks noChangeShapeType="1"/>
          </p:cNvSpPr>
          <p:nvPr/>
        </p:nvSpPr>
        <p:spPr bwMode="auto">
          <a:xfrm flipH="1" flipV="1">
            <a:off x="5715000" y="4343400"/>
            <a:ext cx="3810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6" name="Line 12">
            <a:extLst>
              <a:ext uri="{FF2B5EF4-FFF2-40B4-BE49-F238E27FC236}">
                <a16:creationId xmlns:a16="http://schemas.microsoft.com/office/drawing/2014/main" id="{DDD9E477-1947-4305-9ADF-003412ECD58E}"/>
              </a:ext>
            </a:extLst>
          </p:cNvPr>
          <p:cNvSpPr>
            <a:spLocks noChangeShapeType="1"/>
          </p:cNvSpPr>
          <p:nvPr/>
        </p:nvSpPr>
        <p:spPr bwMode="auto">
          <a:xfrm flipV="1">
            <a:off x="5486400" y="48768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7" name="Line 13">
            <a:extLst>
              <a:ext uri="{FF2B5EF4-FFF2-40B4-BE49-F238E27FC236}">
                <a16:creationId xmlns:a16="http://schemas.microsoft.com/office/drawing/2014/main" id="{B696CB73-E077-4360-AD08-35E7D8BDAD93}"/>
              </a:ext>
            </a:extLst>
          </p:cNvPr>
          <p:cNvSpPr>
            <a:spLocks noChangeShapeType="1"/>
          </p:cNvSpPr>
          <p:nvPr/>
        </p:nvSpPr>
        <p:spPr bwMode="auto">
          <a:xfrm flipV="1">
            <a:off x="5867400" y="43434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8" name="Line 14">
            <a:extLst>
              <a:ext uri="{FF2B5EF4-FFF2-40B4-BE49-F238E27FC236}">
                <a16:creationId xmlns:a16="http://schemas.microsoft.com/office/drawing/2014/main" id="{72AD8378-AA2E-40FA-ACEE-45DD68BB40E5}"/>
              </a:ext>
            </a:extLst>
          </p:cNvPr>
          <p:cNvSpPr>
            <a:spLocks noChangeShapeType="1"/>
          </p:cNvSpPr>
          <p:nvPr/>
        </p:nvSpPr>
        <p:spPr bwMode="auto">
          <a:xfrm flipV="1">
            <a:off x="4800600" y="914400"/>
            <a:ext cx="3352800" cy="5334000"/>
          </a:xfrm>
          <a:prstGeom prst="line">
            <a:avLst/>
          </a:prstGeom>
          <a:noFill/>
          <a:ln w="57150">
            <a:solidFill>
              <a:srgbClr val="FF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59" name="Oval 15">
            <a:extLst>
              <a:ext uri="{FF2B5EF4-FFF2-40B4-BE49-F238E27FC236}">
                <a16:creationId xmlns:a16="http://schemas.microsoft.com/office/drawing/2014/main" id="{91045BCC-2F4C-43DC-B5BF-F1C8E753B0A6}"/>
              </a:ext>
            </a:extLst>
          </p:cNvPr>
          <p:cNvSpPr>
            <a:spLocks noChangeArrowheads="1"/>
          </p:cNvSpPr>
          <p:nvPr/>
        </p:nvSpPr>
        <p:spPr bwMode="auto">
          <a:xfrm>
            <a:off x="6781800" y="45720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8560" name="Oval 16">
            <a:extLst>
              <a:ext uri="{FF2B5EF4-FFF2-40B4-BE49-F238E27FC236}">
                <a16:creationId xmlns:a16="http://schemas.microsoft.com/office/drawing/2014/main" id="{4C8A1C3A-F2EE-4B36-933F-E49117185623}"/>
              </a:ext>
            </a:extLst>
          </p:cNvPr>
          <p:cNvSpPr>
            <a:spLocks noChangeArrowheads="1"/>
          </p:cNvSpPr>
          <p:nvPr/>
        </p:nvSpPr>
        <p:spPr bwMode="auto">
          <a:xfrm>
            <a:off x="7086600" y="51816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
        <p:nvSpPr>
          <p:cNvPr id="108561" name="Line 17">
            <a:extLst>
              <a:ext uri="{FF2B5EF4-FFF2-40B4-BE49-F238E27FC236}">
                <a16:creationId xmlns:a16="http://schemas.microsoft.com/office/drawing/2014/main" id="{D86504CC-3B95-42E9-BD0B-61E1A5631C26}"/>
              </a:ext>
            </a:extLst>
          </p:cNvPr>
          <p:cNvSpPr>
            <a:spLocks noChangeShapeType="1"/>
          </p:cNvSpPr>
          <p:nvPr/>
        </p:nvSpPr>
        <p:spPr bwMode="auto">
          <a:xfrm>
            <a:off x="6781800" y="4572000"/>
            <a:ext cx="381000" cy="68580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2" name="Freeform 18">
            <a:extLst>
              <a:ext uri="{FF2B5EF4-FFF2-40B4-BE49-F238E27FC236}">
                <a16:creationId xmlns:a16="http://schemas.microsoft.com/office/drawing/2014/main" id="{25CE3F23-7D47-47A6-A816-0342DFAC31E2}"/>
              </a:ext>
            </a:extLst>
          </p:cNvPr>
          <p:cNvSpPr>
            <a:spLocks/>
          </p:cNvSpPr>
          <p:nvPr/>
        </p:nvSpPr>
        <p:spPr bwMode="auto">
          <a:xfrm>
            <a:off x="7162800" y="5029200"/>
            <a:ext cx="419100" cy="254000"/>
          </a:xfrm>
          <a:custGeom>
            <a:avLst/>
            <a:gdLst>
              <a:gd name="T0" fmla="*/ 0 w 264"/>
              <a:gd name="T1" fmla="*/ 2147483647 h 160"/>
              <a:gd name="T2" fmla="*/ 2147483647 w 264"/>
              <a:gd name="T3" fmla="*/ 2147483647 h 160"/>
              <a:gd name="T4" fmla="*/ 2147483647 w 264"/>
              <a:gd name="T5" fmla="*/ 2147483647 h 160"/>
              <a:gd name="T6" fmla="*/ 2147483647 w 264"/>
              <a:gd name="T7" fmla="*/ 0 h 160"/>
              <a:gd name="T8" fmla="*/ 0 60000 65536"/>
              <a:gd name="T9" fmla="*/ 0 60000 65536"/>
              <a:gd name="T10" fmla="*/ 0 60000 65536"/>
              <a:gd name="T11" fmla="*/ 0 60000 65536"/>
              <a:gd name="T12" fmla="*/ 0 w 264"/>
              <a:gd name="T13" fmla="*/ 0 h 160"/>
              <a:gd name="T14" fmla="*/ 264 w 264"/>
              <a:gd name="T15" fmla="*/ 160 h 160"/>
            </a:gdLst>
            <a:ahLst/>
            <a:cxnLst>
              <a:cxn ang="T8">
                <a:pos x="T0" y="T1"/>
              </a:cxn>
              <a:cxn ang="T9">
                <a:pos x="T2" y="T3"/>
              </a:cxn>
              <a:cxn ang="T10">
                <a:pos x="T4" y="T5"/>
              </a:cxn>
              <a:cxn ang="T11">
                <a:pos x="T6" y="T7"/>
              </a:cxn>
            </a:cxnLst>
            <a:rect l="T12" t="T13" r="T14" b="T15"/>
            <a:pathLst>
              <a:path w="264" h="160">
                <a:moveTo>
                  <a:pt x="0" y="144"/>
                </a:moveTo>
                <a:cubicBezTo>
                  <a:pt x="28" y="152"/>
                  <a:pt x="56" y="160"/>
                  <a:pt x="96" y="144"/>
                </a:cubicBezTo>
                <a:cubicBezTo>
                  <a:pt x="136" y="128"/>
                  <a:pt x="216" y="72"/>
                  <a:pt x="240" y="48"/>
                </a:cubicBezTo>
                <a:cubicBezTo>
                  <a:pt x="264" y="24"/>
                  <a:pt x="240" y="8"/>
                  <a:pt x="240" y="0"/>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63" name="Freeform 19">
            <a:extLst>
              <a:ext uri="{FF2B5EF4-FFF2-40B4-BE49-F238E27FC236}">
                <a16:creationId xmlns:a16="http://schemas.microsoft.com/office/drawing/2014/main" id="{506603E6-8A47-48F7-9586-6FAD75813FD0}"/>
              </a:ext>
            </a:extLst>
          </p:cNvPr>
          <p:cNvSpPr>
            <a:spLocks/>
          </p:cNvSpPr>
          <p:nvPr/>
        </p:nvSpPr>
        <p:spPr bwMode="auto">
          <a:xfrm>
            <a:off x="6934200" y="4191000"/>
            <a:ext cx="685800" cy="533400"/>
          </a:xfrm>
          <a:custGeom>
            <a:avLst/>
            <a:gdLst>
              <a:gd name="T0" fmla="*/ 0 w 432"/>
              <a:gd name="T1" fmla="*/ 0 h 336"/>
              <a:gd name="T2" fmla="*/ 2147483647 w 432"/>
              <a:gd name="T3" fmla="*/ 2147483647 h 336"/>
              <a:gd name="T4" fmla="*/ 2147483647 w 432"/>
              <a:gd name="T5" fmla="*/ 2147483647 h 336"/>
              <a:gd name="T6" fmla="*/ 2147483647 w 432"/>
              <a:gd name="T7" fmla="*/ 2147483647 h 336"/>
              <a:gd name="T8" fmla="*/ 0 60000 65536"/>
              <a:gd name="T9" fmla="*/ 0 60000 65536"/>
              <a:gd name="T10" fmla="*/ 0 60000 65536"/>
              <a:gd name="T11" fmla="*/ 0 60000 65536"/>
              <a:gd name="T12" fmla="*/ 0 w 432"/>
              <a:gd name="T13" fmla="*/ 0 h 336"/>
              <a:gd name="T14" fmla="*/ 432 w 432"/>
              <a:gd name="T15" fmla="*/ 336 h 336"/>
            </a:gdLst>
            <a:ahLst/>
            <a:cxnLst>
              <a:cxn ang="T8">
                <a:pos x="T0" y="T1"/>
              </a:cxn>
              <a:cxn ang="T9">
                <a:pos x="T2" y="T3"/>
              </a:cxn>
              <a:cxn ang="T10">
                <a:pos x="T4" y="T5"/>
              </a:cxn>
              <a:cxn ang="T11">
                <a:pos x="T6" y="T7"/>
              </a:cxn>
            </a:cxnLst>
            <a:rect l="T12" t="T13" r="T14" b="T15"/>
            <a:pathLst>
              <a:path w="432" h="336">
                <a:moveTo>
                  <a:pt x="0" y="0"/>
                </a:moveTo>
                <a:cubicBezTo>
                  <a:pt x="64" y="8"/>
                  <a:pt x="128" y="16"/>
                  <a:pt x="192" y="48"/>
                </a:cubicBezTo>
                <a:cubicBezTo>
                  <a:pt x="256" y="80"/>
                  <a:pt x="344" y="144"/>
                  <a:pt x="384" y="192"/>
                </a:cubicBezTo>
                <a:cubicBezTo>
                  <a:pt x="424" y="240"/>
                  <a:pt x="424" y="312"/>
                  <a:pt x="432" y="336"/>
                </a:cubicBezTo>
              </a:path>
            </a:pathLst>
          </a:custGeom>
          <a:noFill/>
          <a:ln w="19050" cap="flat" cmpd="sng">
            <a:solidFill>
              <a:srgbClr val="FF66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64" name="Freeform 20">
            <a:extLst>
              <a:ext uri="{FF2B5EF4-FFF2-40B4-BE49-F238E27FC236}">
                <a16:creationId xmlns:a16="http://schemas.microsoft.com/office/drawing/2014/main" id="{1720E921-1896-4DB7-B10A-61E94193603C}"/>
              </a:ext>
            </a:extLst>
          </p:cNvPr>
          <p:cNvSpPr>
            <a:spLocks/>
          </p:cNvSpPr>
          <p:nvPr/>
        </p:nvSpPr>
        <p:spPr bwMode="auto">
          <a:xfrm>
            <a:off x="7543800" y="4724400"/>
            <a:ext cx="88900" cy="304800"/>
          </a:xfrm>
          <a:custGeom>
            <a:avLst/>
            <a:gdLst>
              <a:gd name="T0" fmla="*/ 0 w 56"/>
              <a:gd name="T1" fmla="*/ 2147483647 h 192"/>
              <a:gd name="T2" fmla="*/ 2147483647 w 56"/>
              <a:gd name="T3" fmla="*/ 2147483647 h 192"/>
              <a:gd name="T4" fmla="*/ 2147483647 w 56"/>
              <a:gd name="T5" fmla="*/ 0 h 192"/>
              <a:gd name="T6" fmla="*/ 0 60000 65536"/>
              <a:gd name="T7" fmla="*/ 0 60000 65536"/>
              <a:gd name="T8" fmla="*/ 0 60000 65536"/>
              <a:gd name="T9" fmla="*/ 0 w 56"/>
              <a:gd name="T10" fmla="*/ 0 h 192"/>
              <a:gd name="T11" fmla="*/ 56 w 56"/>
              <a:gd name="T12" fmla="*/ 192 h 192"/>
            </a:gdLst>
            <a:ahLst/>
            <a:cxnLst>
              <a:cxn ang="T6">
                <a:pos x="T0" y="T1"/>
              </a:cxn>
              <a:cxn ang="T7">
                <a:pos x="T2" y="T3"/>
              </a:cxn>
              <a:cxn ang="T8">
                <a:pos x="T4" y="T5"/>
              </a:cxn>
            </a:cxnLst>
            <a:rect l="T9" t="T10" r="T11" b="T12"/>
            <a:pathLst>
              <a:path w="56" h="192">
                <a:moveTo>
                  <a:pt x="0" y="192"/>
                </a:moveTo>
                <a:cubicBezTo>
                  <a:pt x="20" y="160"/>
                  <a:pt x="40" y="128"/>
                  <a:pt x="48" y="96"/>
                </a:cubicBezTo>
                <a:cubicBezTo>
                  <a:pt x="56" y="64"/>
                  <a:pt x="48" y="16"/>
                  <a:pt x="48" y="0"/>
                </a:cubicBezTo>
              </a:path>
            </a:pathLst>
          </a:custGeom>
          <a:noFill/>
          <a:ln w="19050" cap="flat" cmpd="sng">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65" name="Line 21">
            <a:extLst>
              <a:ext uri="{FF2B5EF4-FFF2-40B4-BE49-F238E27FC236}">
                <a16:creationId xmlns:a16="http://schemas.microsoft.com/office/drawing/2014/main" id="{20618A8E-4AD5-469D-89F2-D1EE0978636C}"/>
              </a:ext>
            </a:extLst>
          </p:cNvPr>
          <p:cNvSpPr>
            <a:spLocks noChangeShapeType="1"/>
          </p:cNvSpPr>
          <p:nvPr/>
        </p:nvSpPr>
        <p:spPr bwMode="auto">
          <a:xfrm flipV="1">
            <a:off x="6781800" y="4343400"/>
            <a:ext cx="5334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6" name="Line 22">
            <a:extLst>
              <a:ext uri="{FF2B5EF4-FFF2-40B4-BE49-F238E27FC236}">
                <a16:creationId xmlns:a16="http://schemas.microsoft.com/office/drawing/2014/main" id="{12381340-88D6-4DA8-86AB-333BA136D460}"/>
              </a:ext>
            </a:extLst>
          </p:cNvPr>
          <p:cNvSpPr>
            <a:spLocks noChangeShapeType="1"/>
          </p:cNvSpPr>
          <p:nvPr/>
        </p:nvSpPr>
        <p:spPr bwMode="auto">
          <a:xfrm flipV="1">
            <a:off x="7162800" y="4953000"/>
            <a:ext cx="457200" cy="228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7" name="Line 23">
            <a:extLst>
              <a:ext uri="{FF2B5EF4-FFF2-40B4-BE49-F238E27FC236}">
                <a16:creationId xmlns:a16="http://schemas.microsoft.com/office/drawing/2014/main" id="{AF881F1A-0704-44CB-B273-80C024091292}"/>
              </a:ext>
            </a:extLst>
          </p:cNvPr>
          <p:cNvSpPr>
            <a:spLocks noChangeShapeType="1"/>
          </p:cNvSpPr>
          <p:nvPr/>
        </p:nvSpPr>
        <p:spPr bwMode="auto">
          <a:xfrm>
            <a:off x="7010400" y="43434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8" name="Line 24">
            <a:extLst>
              <a:ext uri="{FF2B5EF4-FFF2-40B4-BE49-F238E27FC236}">
                <a16:creationId xmlns:a16="http://schemas.microsoft.com/office/drawing/2014/main" id="{8443B7DC-1701-49E7-875A-C54FC53DB70B}"/>
              </a:ext>
            </a:extLst>
          </p:cNvPr>
          <p:cNvSpPr>
            <a:spLocks noChangeShapeType="1"/>
          </p:cNvSpPr>
          <p:nvPr/>
        </p:nvSpPr>
        <p:spPr bwMode="auto">
          <a:xfrm>
            <a:off x="7315200" y="4953000"/>
            <a:ext cx="152400" cy="228600"/>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9" name="Line 25">
            <a:extLst>
              <a:ext uri="{FF2B5EF4-FFF2-40B4-BE49-F238E27FC236}">
                <a16:creationId xmlns:a16="http://schemas.microsoft.com/office/drawing/2014/main" id="{771E003C-52A5-4BF3-9791-C178EB554D57}"/>
              </a:ext>
            </a:extLst>
          </p:cNvPr>
          <p:cNvSpPr>
            <a:spLocks noChangeShapeType="1"/>
          </p:cNvSpPr>
          <p:nvPr/>
        </p:nvSpPr>
        <p:spPr bwMode="auto">
          <a:xfrm flipH="1" flipV="1">
            <a:off x="5181600" y="838200"/>
            <a:ext cx="2895600" cy="5486400"/>
          </a:xfrm>
          <a:prstGeom prst="line">
            <a:avLst/>
          </a:prstGeom>
          <a:noFill/>
          <a:ln w="57150">
            <a:solidFill>
              <a:srgbClr val="FF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0" name="Line 26">
            <a:extLst>
              <a:ext uri="{FF2B5EF4-FFF2-40B4-BE49-F238E27FC236}">
                <a16:creationId xmlns:a16="http://schemas.microsoft.com/office/drawing/2014/main" id="{DA7EE4A7-AEC7-471F-8C35-9A94BE1CECC0}"/>
              </a:ext>
            </a:extLst>
          </p:cNvPr>
          <p:cNvSpPr>
            <a:spLocks noChangeShapeType="1"/>
          </p:cNvSpPr>
          <p:nvPr/>
        </p:nvSpPr>
        <p:spPr bwMode="auto">
          <a:xfrm flipV="1">
            <a:off x="4038600" y="3886200"/>
            <a:ext cx="4724400" cy="762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1" name="Line 27">
            <a:extLst>
              <a:ext uri="{FF2B5EF4-FFF2-40B4-BE49-F238E27FC236}">
                <a16:creationId xmlns:a16="http://schemas.microsoft.com/office/drawing/2014/main" id="{98FAB82E-6541-430A-8ABB-7A9D8CEC35BF}"/>
              </a:ext>
            </a:extLst>
          </p:cNvPr>
          <p:cNvSpPr>
            <a:spLocks noChangeShapeType="1"/>
          </p:cNvSpPr>
          <p:nvPr/>
        </p:nvSpPr>
        <p:spPr bwMode="auto">
          <a:xfrm>
            <a:off x="6515100" y="1295400"/>
            <a:ext cx="114300" cy="472440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2" name="Line 28">
            <a:extLst>
              <a:ext uri="{FF2B5EF4-FFF2-40B4-BE49-F238E27FC236}">
                <a16:creationId xmlns:a16="http://schemas.microsoft.com/office/drawing/2014/main" id="{82201F19-A002-448E-A48B-25410E63AB06}"/>
              </a:ext>
            </a:extLst>
          </p:cNvPr>
          <p:cNvSpPr>
            <a:spLocks noChangeShapeType="1"/>
          </p:cNvSpPr>
          <p:nvPr/>
        </p:nvSpPr>
        <p:spPr bwMode="auto">
          <a:xfrm>
            <a:off x="6400800" y="152400"/>
            <a:ext cx="0" cy="228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0000"/>
                </a:solidFill>
                <a:round/>
                <a:headEnd/>
                <a:tailEnd/>
              </a14:hiddenLine>
            </a:ext>
          </a:extLst>
        </p:spPr>
        <p:txBody>
          <a:bodyPr/>
          <a:lstStyle/>
          <a:p>
            <a:endParaRPr lang="en-US"/>
          </a:p>
        </p:txBody>
      </p:sp>
      <p:sp>
        <p:nvSpPr>
          <p:cNvPr id="108573" name="Rectangle 1">
            <a:extLst>
              <a:ext uri="{FF2B5EF4-FFF2-40B4-BE49-F238E27FC236}">
                <a16:creationId xmlns:a16="http://schemas.microsoft.com/office/drawing/2014/main" id="{45D27684-8CEE-4D6E-B7D8-FA7E59F5A170}"/>
              </a:ext>
            </a:extLst>
          </p:cNvPr>
          <p:cNvSpPr>
            <a:spLocks noChangeArrowheads="1"/>
          </p:cNvSpPr>
          <p:nvPr/>
        </p:nvSpPr>
        <p:spPr bwMode="auto">
          <a:xfrm>
            <a:off x="4191001" y="5878514"/>
            <a:ext cx="479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3300"/>
                </a:solidFill>
                <a:latin typeface="Tahoma" panose="020B0604030504040204" pitchFamily="34" charset="0"/>
              </a:rPr>
              <a:t>33</a:t>
            </a:r>
          </a:p>
        </p:txBody>
      </p:sp>
      <p:sp>
        <p:nvSpPr>
          <p:cNvPr id="108574" name="Rectangle 2">
            <a:extLst>
              <a:ext uri="{FF2B5EF4-FFF2-40B4-BE49-F238E27FC236}">
                <a16:creationId xmlns:a16="http://schemas.microsoft.com/office/drawing/2014/main" id="{95681385-45C0-4F13-996B-BBC37B989645}"/>
              </a:ext>
            </a:extLst>
          </p:cNvPr>
          <p:cNvSpPr>
            <a:spLocks noChangeArrowheads="1"/>
          </p:cNvSpPr>
          <p:nvPr/>
        </p:nvSpPr>
        <p:spPr bwMode="auto">
          <a:xfrm>
            <a:off x="8148639" y="5835650"/>
            <a:ext cx="479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3300"/>
                </a:solidFill>
                <a:latin typeface="Tahoma" panose="020B0604030504040204" pitchFamily="34" charset="0"/>
              </a:rPr>
              <a:t>35</a:t>
            </a:r>
          </a:p>
        </p:txBody>
      </p:sp>
      <p:sp>
        <p:nvSpPr>
          <p:cNvPr id="108575" name="Line 29">
            <a:extLst>
              <a:ext uri="{FF2B5EF4-FFF2-40B4-BE49-F238E27FC236}">
                <a16:creationId xmlns:a16="http://schemas.microsoft.com/office/drawing/2014/main" id="{4A0BA78D-E82E-41E9-BA16-B88C063A7390}"/>
              </a:ext>
            </a:extLst>
          </p:cNvPr>
          <p:cNvSpPr>
            <a:spLocks noChangeShapeType="1"/>
          </p:cNvSpPr>
          <p:nvPr/>
        </p:nvSpPr>
        <p:spPr bwMode="auto">
          <a:xfrm flipH="1" flipV="1">
            <a:off x="5486401" y="577850"/>
            <a:ext cx="2797175" cy="525780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6" name="Line 29">
            <a:extLst>
              <a:ext uri="{FF2B5EF4-FFF2-40B4-BE49-F238E27FC236}">
                <a16:creationId xmlns:a16="http://schemas.microsoft.com/office/drawing/2014/main" id="{D21EC9F4-3702-43C5-8F2F-B463B3BEDD28}"/>
              </a:ext>
            </a:extLst>
          </p:cNvPr>
          <p:cNvSpPr>
            <a:spLocks noChangeShapeType="1"/>
          </p:cNvSpPr>
          <p:nvPr/>
        </p:nvSpPr>
        <p:spPr bwMode="auto">
          <a:xfrm flipV="1">
            <a:off x="4679951" y="671514"/>
            <a:ext cx="3248025" cy="5070475"/>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7" name="Oval 23">
            <a:extLst>
              <a:ext uri="{FF2B5EF4-FFF2-40B4-BE49-F238E27FC236}">
                <a16:creationId xmlns:a16="http://schemas.microsoft.com/office/drawing/2014/main" id="{ABAB26C3-A936-42A0-BA45-F96FECD77CF0}"/>
              </a:ext>
            </a:extLst>
          </p:cNvPr>
          <p:cNvSpPr>
            <a:spLocks noChangeArrowheads="1"/>
          </p:cNvSpPr>
          <p:nvPr/>
        </p:nvSpPr>
        <p:spPr bwMode="auto">
          <a:xfrm>
            <a:off x="3814763" y="3906839"/>
            <a:ext cx="228600" cy="111125"/>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8578" name="Oval 23">
            <a:extLst>
              <a:ext uri="{FF2B5EF4-FFF2-40B4-BE49-F238E27FC236}">
                <a16:creationId xmlns:a16="http://schemas.microsoft.com/office/drawing/2014/main" id="{79A78104-AF92-45F4-AECF-B1E7CE499B15}"/>
              </a:ext>
            </a:extLst>
          </p:cNvPr>
          <p:cNvSpPr>
            <a:spLocks noChangeArrowheads="1"/>
          </p:cNvSpPr>
          <p:nvPr/>
        </p:nvSpPr>
        <p:spPr bwMode="auto">
          <a:xfrm>
            <a:off x="8763000" y="3810001"/>
            <a:ext cx="228600" cy="111125"/>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DeKoyerBP2">
            <a:extLst>
              <a:ext uri="{FF2B5EF4-FFF2-40B4-BE49-F238E27FC236}">
                <a16:creationId xmlns:a16="http://schemas.microsoft.com/office/drawing/2014/main" id="{C07A887F-3AEB-464D-AF29-F4B4395DC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52400"/>
            <a:ext cx="5283200" cy="64897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99331" name="Oval 3">
            <a:extLst>
              <a:ext uri="{FF2B5EF4-FFF2-40B4-BE49-F238E27FC236}">
                <a16:creationId xmlns:a16="http://schemas.microsoft.com/office/drawing/2014/main" id="{69354A90-D22D-4B42-A2C9-8100DF45DB91}"/>
              </a:ext>
            </a:extLst>
          </p:cNvPr>
          <p:cNvSpPr>
            <a:spLocks noChangeArrowheads="1"/>
          </p:cNvSpPr>
          <p:nvPr/>
        </p:nvSpPr>
        <p:spPr bwMode="auto">
          <a:xfrm>
            <a:off x="6096000" y="4572000"/>
            <a:ext cx="76200" cy="76200"/>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6600"/>
              </a:solidFill>
            </a:endParaRPr>
          </a:p>
        </p:txBody>
      </p:sp>
      <p:sp>
        <p:nvSpPr>
          <p:cNvPr id="99332" name="Oval 4">
            <a:extLst>
              <a:ext uri="{FF2B5EF4-FFF2-40B4-BE49-F238E27FC236}">
                <a16:creationId xmlns:a16="http://schemas.microsoft.com/office/drawing/2014/main" id="{AA3EC8A5-089C-4AA1-97B2-4CB81966AFA0}"/>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9333" name="Freeform 5">
            <a:extLst>
              <a:ext uri="{FF2B5EF4-FFF2-40B4-BE49-F238E27FC236}">
                <a16:creationId xmlns:a16="http://schemas.microsoft.com/office/drawing/2014/main" id="{35C23806-AE81-45A1-97FD-ECD6A545FA62}"/>
              </a:ext>
            </a:extLst>
          </p:cNvPr>
          <p:cNvSpPr>
            <a:spLocks/>
          </p:cNvSpPr>
          <p:nvPr/>
        </p:nvSpPr>
        <p:spPr bwMode="auto">
          <a:xfrm>
            <a:off x="5334000" y="4953000"/>
            <a:ext cx="457200" cy="266700"/>
          </a:xfrm>
          <a:custGeom>
            <a:avLst/>
            <a:gdLst>
              <a:gd name="T0" fmla="*/ 2147483646 w 288"/>
              <a:gd name="T1" fmla="*/ 2147483646 h 168"/>
              <a:gd name="T2" fmla="*/ 2147483646 w 288"/>
              <a:gd name="T3" fmla="*/ 2147483646 h 168"/>
              <a:gd name="T4" fmla="*/ 2147483646 w 288"/>
              <a:gd name="T5" fmla="*/ 2147483646 h 168"/>
              <a:gd name="T6" fmla="*/ 0 w 288"/>
              <a:gd name="T7" fmla="*/ 0 h 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4" name="Freeform 6">
            <a:extLst>
              <a:ext uri="{FF2B5EF4-FFF2-40B4-BE49-F238E27FC236}">
                <a16:creationId xmlns:a16="http://schemas.microsoft.com/office/drawing/2014/main" id="{11715751-8769-4138-8A61-64B55F572EC2}"/>
              </a:ext>
            </a:extLst>
          </p:cNvPr>
          <p:cNvSpPr>
            <a:spLocks/>
          </p:cNvSpPr>
          <p:nvPr/>
        </p:nvSpPr>
        <p:spPr bwMode="auto">
          <a:xfrm>
            <a:off x="5410200" y="4241800"/>
            <a:ext cx="762000" cy="482600"/>
          </a:xfrm>
          <a:custGeom>
            <a:avLst/>
            <a:gdLst>
              <a:gd name="T0" fmla="*/ 2147483646 w 480"/>
              <a:gd name="T1" fmla="*/ 2147483646 h 304"/>
              <a:gd name="T2" fmla="*/ 2147483646 w 480"/>
              <a:gd name="T3" fmla="*/ 2147483646 h 304"/>
              <a:gd name="T4" fmla="*/ 2147483646 w 480"/>
              <a:gd name="T5" fmla="*/ 2147483646 h 304"/>
              <a:gd name="T6" fmla="*/ 0 w 480"/>
              <a:gd name="T7" fmla="*/ 2147483646 h 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5" name="Freeform 7">
            <a:extLst>
              <a:ext uri="{FF2B5EF4-FFF2-40B4-BE49-F238E27FC236}">
                <a16:creationId xmlns:a16="http://schemas.microsoft.com/office/drawing/2014/main" id="{63039560-763C-4587-B7BB-299DF1DBA709}"/>
              </a:ext>
            </a:extLst>
          </p:cNvPr>
          <p:cNvSpPr>
            <a:spLocks/>
          </p:cNvSpPr>
          <p:nvPr/>
        </p:nvSpPr>
        <p:spPr bwMode="auto">
          <a:xfrm>
            <a:off x="5334000" y="4724400"/>
            <a:ext cx="76200" cy="228600"/>
          </a:xfrm>
          <a:custGeom>
            <a:avLst/>
            <a:gdLst>
              <a:gd name="T0" fmla="*/ 0 w 48"/>
              <a:gd name="T1" fmla="*/ 2147483646 h 144"/>
              <a:gd name="T2" fmla="*/ 2147483646 w 48"/>
              <a:gd name="T3" fmla="*/ 0 h 144"/>
              <a:gd name="T4" fmla="*/ 0 60000 65536"/>
              <a:gd name="T5" fmla="*/ 0 60000 65536"/>
            </a:gdLst>
            <a:ahLst/>
            <a:cxnLst>
              <a:cxn ang="T4">
                <a:pos x="T0" y="T1"/>
              </a:cxn>
              <a:cxn ang="T5">
                <a:pos x="T2" y="T3"/>
              </a:cxn>
            </a:cxnLst>
            <a:rect l="0" t="0" r="r" b="b"/>
            <a:pathLst>
              <a:path w="48" h="144">
                <a:moveTo>
                  <a:pt x="0" y="144"/>
                </a:moveTo>
                <a:cubicBezTo>
                  <a:pt x="20" y="84"/>
                  <a:pt x="40" y="24"/>
                  <a:pt x="48" y="0"/>
                </a:cubicBezTo>
              </a:path>
            </a:pathLst>
          </a:custGeom>
          <a:noFill/>
          <a:ln w="19050" cap="flat" cmpd="sng">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6" name="Line 8">
            <a:extLst>
              <a:ext uri="{FF2B5EF4-FFF2-40B4-BE49-F238E27FC236}">
                <a16:creationId xmlns:a16="http://schemas.microsoft.com/office/drawing/2014/main" id="{DC582AE6-7465-44EC-A672-5FAEBF111009}"/>
              </a:ext>
            </a:extLst>
          </p:cNvPr>
          <p:cNvSpPr>
            <a:spLocks noChangeShapeType="1"/>
          </p:cNvSpPr>
          <p:nvPr/>
        </p:nvSpPr>
        <p:spPr bwMode="auto">
          <a:xfrm flipH="1">
            <a:off x="5791200" y="4648200"/>
            <a:ext cx="304800" cy="5334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7" name="Line 9">
            <a:extLst>
              <a:ext uri="{FF2B5EF4-FFF2-40B4-BE49-F238E27FC236}">
                <a16:creationId xmlns:a16="http://schemas.microsoft.com/office/drawing/2014/main" id="{6FD34FD2-B87C-4B39-917C-099D9C671833}"/>
              </a:ext>
            </a:extLst>
          </p:cNvPr>
          <p:cNvSpPr>
            <a:spLocks noChangeShapeType="1"/>
          </p:cNvSpPr>
          <p:nvPr/>
        </p:nvSpPr>
        <p:spPr bwMode="auto">
          <a:xfrm>
            <a:off x="5867400" y="5105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8" name="Line 10">
            <a:extLst>
              <a:ext uri="{FF2B5EF4-FFF2-40B4-BE49-F238E27FC236}">
                <a16:creationId xmlns:a16="http://schemas.microsoft.com/office/drawing/2014/main" id="{34533FDB-C8D6-4F8E-90C4-BFBF972C6714}"/>
              </a:ext>
            </a:extLst>
          </p:cNvPr>
          <p:cNvSpPr>
            <a:spLocks noChangeShapeType="1"/>
          </p:cNvSpPr>
          <p:nvPr/>
        </p:nvSpPr>
        <p:spPr bwMode="auto">
          <a:xfrm flipH="1" flipV="1">
            <a:off x="5334000" y="4876800"/>
            <a:ext cx="457200" cy="3048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9" name="Line 11">
            <a:extLst>
              <a:ext uri="{FF2B5EF4-FFF2-40B4-BE49-F238E27FC236}">
                <a16:creationId xmlns:a16="http://schemas.microsoft.com/office/drawing/2014/main" id="{B0BC8CDB-EA8E-4F94-82B8-9701DE6C0EA8}"/>
              </a:ext>
            </a:extLst>
          </p:cNvPr>
          <p:cNvSpPr>
            <a:spLocks noChangeShapeType="1"/>
          </p:cNvSpPr>
          <p:nvPr/>
        </p:nvSpPr>
        <p:spPr bwMode="auto">
          <a:xfrm flipH="1" flipV="1">
            <a:off x="5715000" y="4343400"/>
            <a:ext cx="3810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0" name="Line 12">
            <a:extLst>
              <a:ext uri="{FF2B5EF4-FFF2-40B4-BE49-F238E27FC236}">
                <a16:creationId xmlns:a16="http://schemas.microsoft.com/office/drawing/2014/main" id="{99D40C20-C0FD-4071-982D-591ED246794B}"/>
              </a:ext>
            </a:extLst>
          </p:cNvPr>
          <p:cNvSpPr>
            <a:spLocks noChangeShapeType="1"/>
          </p:cNvSpPr>
          <p:nvPr/>
        </p:nvSpPr>
        <p:spPr bwMode="auto">
          <a:xfrm flipV="1">
            <a:off x="5486400" y="48768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1" name="Line 13">
            <a:extLst>
              <a:ext uri="{FF2B5EF4-FFF2-40B4-BE49-F238E27FC236}">
                <a16:creationId xmlns:a16="http://schemas.microsoft.com/office/drawing/2014/main" id="{62324BF6-CCF1-4308-8A7A-D36F26A7D400}"/>
              </a:ext>
            </a:extLst>
          </p:cNvPr>
          <p:cNvSpPr>
            <a:spLocks noChangeShapeType="1"/>
          </p:cNvSpPr>
          <p:nvPr/>
        </p:nvSpPr>
        <p:spPr bwMode="auto">
          <a:xfrm flipV="1">
            <a:off x="5867400" y="43434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2" name="Line 14">
            <a:extLst>
              <a:ext uri="{FF2B5EF4-FFF2-40B4-BE49-F238E27FC236}">
                <a16:creationId xmlns:a16="http://schemas.microsoft.com/office/drawing/2014/main" id="{90B253E3-8B96-45FD-9974-63B94D78A31A}"/>
              </a:ext>
            </a:extLst>
          </p:cNvPr>
          <p:cNvSpPr>
            <a:spLocks noChangeShapeType="1"/>
          </p:cNvSpPr>
          <p:nvPr/>
        </p:nvSpPr>
        <p:spPr bwMode="auto">
          <a:xfrm flipV="1">
            <a:off x="4800600" y="914400"/>
            <a:ext cx="3352800" cy="5334000"/>
          </a:xfrm>
          <a:prstGeom prst="line">
            <a:avLst/>
          </a:prstGeom>
          <a:noFill/>
          <a:ln w="5715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3" name="Oval 15">
            <a:extLst>
              <a:ext uri="{FF2B5EF4-FFF2-40B4-BE49-F238E27FC236}">
                <a16:creationId xmlns:a16="http://schemas.microsoft.com/office/drawing/2014/main" id="{011D4B7F-E011-44F8-9EAB-88BC9B736ED5}"/>
              </a:ext>
            </a:extLst>
          </p:cNvPr>
          <p:cNvSpPr>
            <a:spLocks noChangeArrowheads="1"/>
          </p:cNvSpPr>
          <p:nvPr/>
        </p:nvSpPr>
        <p:spPr bwMode="auto">
          <a:xfrm>
            <a:off x="6781800" y="45720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9344" name="Oval 16">
            <a:extLst>
              <a:ext uri="{FF2B5EF4-FFF2-40B4-BE49-F238E27FC236}">
                <a16:creationId xmlns:a16="http://schemas.microsoft.com/office/drawing/2014/main" id="{DD86D7C9-2B18-4451-A0B9-B05A812B55A7}"/>
              </a:ext>
            </a:extLst>
          </p:cNvPr>
          <p:cNvSpPr>
            <a:spLocks noChangeArrowheads="1"/>
          </p:cNvSpPr>
          <p:nvPr/>
        </p:nvSpPr>
        <p:spPr bwMode="auto">
          <a:xfrm>
            <a:off x="7086600" y="51816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6600"/>
              </a:solidFill>
            </a:endParaRPr>
          </a:p>
        </p:txBody>
      </p:sp>
      <p:sp>
        <p:nvSpPr>
          <p:cNvPr id="99345" name="Line 17">
            <a:extLst>
              <a:ext uri="{FF2B5EF4-FFF2-40B4-BE49-F238E27FC236}">
                <a16:creationId xmlns:a16="http://schemas.microsoft.com/office/drawing/2014/main" id="{F52DEDF0-A9EC-4E86-B626-F73F921A365B}"/>
              </a:ext>
            </a:extLst>
          </p:cNvPr>
          <p:cNvSpPr>
            <a:spLocks noChangeShapeType="1"/>
          </p:cNvSpPr>
          <p:nvPr/>
        </p:nvSpPr>
        <p:spPr bwMode="auto">
          <a:xfrm>
            <a:off x="6781800" y="4572000"/>
            <a:ext cx="381000" cy="6858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6" name="Freeform 18">
            <a:extLst>
              <a:ext uri="{FF2B5EF4-FFF2-40B4-BE49-F238E27FC236}">
                <a16:creationId xmlns:a16="http://schemas.microsoft.com/office/drawing/2014/main" id="{C17E7F9A-384C-48B8-9BA5-C366C0A605E8}"/>
              </a:ext>
            </a:extLst>
          </p:cNvPr>
          <p:cNvSpPr>
            <a:spLocks/>
          </p:cNvSpPr>
          <p:nvPr/>
        </p:nvSpPr>
        <p:spPr bwMode="auto">
          <a:xfrm>
            <a:off x="7162800" y="5029200"/>
            <a:ext cx="419100" cy="254000"/>
          </a:xfrm>
          <a:custGeom>
            <a:avLst/>
            <a:gdLst>
              <a:gd name="T0" fmla="*/ 0 w 264"/>
              <a:gd name="T1" fmla="*/ 2147483646 h 160"/>
              <a:gd name="T2" fmla="*/ 2147483646 w 264"/>
              <a:gd name="T3" fmla="*/ 2147483646 h 160"/>
              <a:gd name="T4" fmla="*/ 2147483646 w 264"/>
              <a:gd name="T5" fmla="*/ 2147483646 h 160"/>
              <a:gd name="T6" fmla="*/ 2147483646 w 264"/>
              <a:gd name="T7" fmla="*/ 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4" h="160">
                <a:moveTo>
                  <a:pt x="0" y="144"/>
                </a:moveTo>
                <a:cubicBezTo>
                  <a:pt x="28" y="152"/>
                  <a:pt x="56" y="160"/>
                  <a:pt x="96" y="144"/>
                </a:cubicBezTo>
                <a:cubicBezTo>
                  <a:pt x="136" y="128"/>
                  <a:pt x="216" y="72"/>
                  <a:pt x="240" y="48"/>
                </a:cubicBezTo>
                <a:cubicBezTo>
                  <a:pt x="264" y="24"/>
                  <a:pt x="240" y="8"/>
                  <a:pt x="240" y="0"/>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7" name="Freeform 19">
            <a:extLst>
              <a:ext uri="{FF2B5EF4-FFF2-40B4-BE49-F238E27FC236}">
                <a16:creationId xmlns:a16="http://schemas.microsoft.com/office/drawing/2014/main" id="{3DC2CD66-0DD7-481B-8E9B-80B006EFBF28}"/>
              </a:ext>
            </a:extLst>
          </p:cNvPr>
          <p:cNvSpPr>
            <a:spLocks/>
          </p:cNvSpPr>
          <p:nvPr/>
        </p:nvSpPr>
        <p:spPr bwMode="auto">
          <a:xfrm>
            <a:off x="6934200" y="4191000"/>
            <a:ext cx="685800" cy="533400"/>
          </a:xfrm>
          <a:custGeom>
            <a:avLst/>
            <a:gdLst>
              <a:gd name="T0" fmla="*/ 0 w 432"/>
              <a:gd name="T1" fmla="*/ 0 h 336"/>
              <a:gd name="T2" fmla="*/ 2147483646 w 432"/>
              <a:gd name="T3" fmla="*/ 2147483646 h 336"/>
              <a:gd name="T4" fmla="*/ 2147483646 w 432"/>
              <a:gd name="T5" fmla="*/ 2147483646 h 336"/>
              <a:gd name="T6" fmla="*/ 2147483646 w 432"/>
              <a:gd name="T7" fmla="*/ 214748364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2" h="336">
                <a:moveTo>
                  <a:pt x="0" y="0"/>
                </a:moveTo>
                <a:cubicBezTo>
                  <a:pt x="64" y="8"/>
                  <a:pt x="128" y="16"/>
                  <a:pt x="192" y="48"/>
                </a:cubicBezTo>
                <a:cubicBezTo>
                  <a:pt x="256" y="80"/>
                  <a:pt x="344" y="144"/>
                  <a:pt x="384" y="192"/>
                </a:cubicBezTo>
                <a:cubicBezTo>
                  <a:pt x="424" y="240"/>
                  <a:pt x="424" y="312"/>
                  <a:pt x="432" y="336"/>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8" name="Freeform 20">
            <a:extLst>
              <a:ext uri="{FF2B5EF4-FFF2-40B4-BE49-F238E27FC236}">
                <a16:creationId xmlns:a16="http://schemas.microsoft.com/office/drawing/2014/main" id="{A615D22F-D97A-4D52-963B-80594FB630DB}"/>
              </a:ext>
            </a:extLst>
          </p:cNvPr>
          <p:cNvSpPr>
            <a:spLocks/>
          </p:cNvSpPr>
          <p:nvPr/>
        </p:nvSpPr>
        <p:spPr bwMode="auto">
          <a:xfrm>
            <a:off x="7543800" y="4724400"/>
            <a:ext cx="88900" cy="304800"/>
          </a:xfrm>
          <a:custGeom>
            <a:avLst/>
            <a:gdLst>
              <a:gd name="T0" fmla="*/ 0 w 56"/>
              <a:gd name="T1" fmla="*/ 2147483646 h 192"/>
              <a:gd name="T2" fmla="*/ 2147483646 w 56"/>
              <a:gd name="T3" fmla="*/ 2147483646 h 192"/>
              <a:gd name="T4" fmla="*/ 2147483646 w 56"/>
              <a:gd name="T5" fmla="*/ 0 h 192"/>
              <a:gd name="T6" fmla="*/ 0 60000 65536"/>
              <a:gd name="T7" fmla="*/ 0 60000 65536"/>
              <a:gd name="T8" fmla="*/ 0 60000 65536"/>
            </a:gdLst>
            <a:ahLst/>
            <a:cxnLst>
              <a:cxn ang="T6">
                <a:pos x="T0" y="T1"/>
              </a:cxn>
              <a:cxn ang="T7">
                <a:pos x="T2" y="T3"/>
              </a:cxn>
              <a:cxn ang="T8">
                <a:pos x="T4" y="T5"/>
              </a:cxn>
            </a:cxnLst>
            <a:rect l="0" t="0" r="r" b="b"/>
            <a:pathLst>
              <a:path w="56" h="192">
                <a:moveTo>
                  <a:pt x="0" y="192"/>
                </a:moveTo>
                <a:cubicBezTo>
                  <a:pt x="20" y="160"/>
                  <a:pt x="40" y="128"/>
                  <a:pt x="48" y="96"/>
                </a:cubicBezTo>
                <a:cubicBezTo>
                  <a:pt x="56" y="64"/>
                  <a:pt x="48" y="16"/>
                  <a:pt x="48" y="0"/>
                </a:cubicBezTo>
              </a:path>
            </a:pathLst>
          </a:custGeom>
          <a:noFill/>
          <a:ln w="19050" cap="flat" cmpd="sng">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49" name="Line 21">
            <a:extLst>
              <a:ext uri="{FF2B5EF4-FFF2-40B4-BE49-F238E27FC236}">
                <a16:creationId xmlns:a16="http://schemas.microsoft.com/office/drawing/2014/main" id="{324A6D92-0E6E-4DAE-A6D0-050BEA1D5081}"/>
              </a:ext>
            </a:extLst>
          </p:cNvPr>
          <p:cNvSpPr>
            <a:spLocks noChangeShapeType="1"/>
          </p:cNvSpPr>
          <p:nvPr/>
        </p:nvSpPr>
        <p:spPr bwMode="auto">
          <a:xfrm flipV="1">
            <a:off x="6781800" y="4343400"/>
            <a:ext cx="5334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0" name="Line 22">
            <a:extLst>
              <a:ext uri="{FF2B5EF4-FFF2-40B4-BE49-F238E27FC236}">
                <a16:creationId xmlns:a16="http://schemas.microsoft.com/office/drawing/2014/main" id="{621C0993-C3A0-4E68-A60A-6D4CF6DB62A9}"/>
              </a:ext>
            </a:extLst>
          </p:cNvPr>
          <p:cNvSpPr>
            <a:spLocks noChangeShapeType="1"/>
          </p:cNvSpPr>
          <p:nvPr/>
        </p:nvSpPr>
        <p:spPr bwMode="auto">
          <a:xfrm flipV="1">
            <a:off x="7162800" y="4953000"/>
            <a:ext cx="4572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1" name="Line 23">
            <a:extLst>
              <a:ext uri="{FF2B5EF4-FFF2-40B4-BE49-F238E27FC236}">
                <a16:creationId xmlns:a16="http://schemas.microsoft.com/office/drawing/2014/main" id="{BEF31C1C-E4DB-4ABF-9721-192B2E80BB99}"/>
              </a:ext>
            </a:extLst>
          </p:cNvPr>
          <p:cNvSpPr>
            <a:spLocks noChangeShapeType="1"/>
          </p:cNvSpPr>
          <p:nvPr/>
        </p:nvSpPr>
        <p:spPr bwMode="auto">
          <a:xfrm>
            <a:off x="7010400" y="43434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2" name="Line 24">
            <a:extLst>
              <a:ext uri="{FF2B5EF4-FFF2-40B4-BE49-F238E27FC236}">
                <a16:creationId xmlns:a16="http://schemas.microsoft.com/office/drawing/2014/main" id="{E71224CC-5045-4158-9DC8-EF6AA58FAA78}"/>
              </a:ext>
            </a:extLst>
          </p:cNvPr>
          <p:cNvSpPr>
            <a:spLocks noChangeShapeType="1"/>
          </p:cNvSpPr>
          <p:nvPr/>
        </p:nvSpPr>
        <p:spPr bwMode="auto">
          <a:xfrm>
            <a:off x="7315200" y="49530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3" name="Line 25">
            <a:extLst>
              <a:ext uri="{FF2B5EF4-FFF2-40B4-BE49-F238E27FC236}">
                <a16:creationId xmlns:a16="http://schemas.microsoft.com/office/drawing/2014/main" id="{FE20E7E1-2EC5-447F-8530-BADB62504436}"/>
              </a:ext>
            </a:extLst>
          </p:cNvPr>
          <p:cNvSpPr>
            <a:spLocks noChangeShapeType="1"/>
          </p:cNvSpPr>
          <p:nvPr/>
        </p:nvSpPr>
        <p:spPr bwMode="auto">
          <a:xfrm flipH="1" flipV="1">
            <a:off x="5181600" y="838200"/>
            <a:ext cx="2895600" cy="5486400"/>
          </a:xfrm>
          <a:prstGeom prst="line">
            <a:avLst/>
          </a:prstGeom>
          <a:noFill/>
          <a:ln w="5715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4" name="Line 26">
            <a:extLst>
              <a:ext uri="{FF2B5EF4-FFF2-40B4-BE49-F238E27FC236}">
                <a16:creationId xmlns:a16="http://schemas.microsoft.com/office/drawing/2014/main" id="{5A9F4217-CCB3-42C8-8FB3-87345FDD9673}"/>
              </a:ext>
            </a:extLst>
          </p:cNvPr>
          <p:cNvSpPr>
            <a:spLocks noChangeShapeType="1"/>
          </p:cNvSpPr>
          <p:nvPr/>
        </p:nvSpPr>
        <p:spPr bwMode="auto">
          <a:xfrm flipV="1">
            <a:off x="4038600" y="3886200"/>
            <a:ext cx="4724400" cy="762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55" name="Line 27">
            <a:extLst>
              <a:ext uri="{FF2B5EF4-FFF2-40B4-BE49-F238E27FC236}">
                <a16:creationId xmlns:a16="http://schemas.microsoft.com/office/drawing/2014/main" id="{2CE11760-E86A-453B-863E-956084FC12FA}"/>
              </a:ext>
            </a:extLst>
          </p:cNvPr>
          <p:cNvSpPr>
            <a:spLocks noChangeShapeType="1"/>
          </p:cNvSpPr>
          <p:nvPr/>
        </p:nvSpPr>
        <p:spPr bwMode="auto">
          <a:xfrm>
            <a:off x="6400800" y="1295400"/>
            <a:ext cx="381000" cy="4724400"/>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DeKoyerBP2">
            <a:extLst>
              <a:ext uri="{FF2B5EF4-FFF2-40B4-BE49-F238E27FC236}">
                <a16:creationId xmlns:a16="http://schemas.microsoft.com/office/drawing/2014/main" id="{B0DCD637-3793-46FA-817E-033A0BA5F3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52400"/>
            <a:ext cx="5283200" cy="64897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00355" name="Oval 3">
            <a:extLst>
              <a:ext uri="{FF2B5EF4-FFF2-40B4-BE49-F238E27FC236}">
                <a16:creationId xmlns:a16="http://schemas.microsoft.com/office/drawing/2014/main" id="{9030CC48-0112-4848-889F-F00F8F76DA11}"/>
              </a:ext>
            </a:extLst>
          </p:cNvPr>
          <p:cNvSpPr>
            <a:spLocks noChangeArrowheads="1"/>
          </p:cNvSpPr>
          <p:nvPr/>
        </p:nvSpPr>
        <p:spPr bwMode="auto">
          <a:xfrm>
            <a:off x="6096000" y="4572000"/>
            <a:ext cx="76200" cy="76200"/>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6600"/>
              </a:solidFill>
            </a:endParaRPr>
          </a:p>
        </p:txBody>
      </p:sp>
      <p:sp>
        <p:nvSpPr>
          <p:cNvPr id="100356" name="Oval 4">
            <a:extLst>
              <a:ext uri="{FF2B5EF4-FFF2-40B4-BE49-F238E27FC236}">
                <a16:creationId xmlns:a16="http://schemas.microsoft.com/office/drawing/2014/main" id="{DF248981-910C-40BE-9F93-04FCE74D55AF}"/>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0357" name="Freeform 5">
            <a:extLst>
              <a:ext uri="{FF2B5EF4-FFF2-40B4-BE49-F238E27FC236}">
                <a16:creationId xmlns:a16="http://schemas.microsoft.com/office/drawing/2014/main" id="{38B2FF51-2C9C-48C6-BC94-35936BD3C670}"/>
              </a:ext>
            </a:extLst>
          </p:cNvPr>
          <p:cNvSpPr>
            <a:spLocks/>
          </p:cNvSpPr>
          <p:nvPr/>
        </p:nvSpPr>
        <p:spPr bwMode="auto">
          <a:xfrm>
            <a:off x="5334000" y="4953000"/>
            <a:ext cx="457200" cy="266700"/>
          </a:xfrm>
          <a:custGeom>
            <a:avLst/>
            <a:gdLst>
              <a:gd name="T0" fmla="*/ 2147483646 w 288"/>
              <a:gd name="T1" fmla="*/ 2147483646 h 168"/>
              <a:gd name="T2" fmla="*/ 2147483646 w 288"/>
              <a:gd name="T3" fmla="*/ 2147483646 h 168"/>
              <a:gd name="T4" fmla="*/ 2147483646 w 288"/>
              <a:gd name="T5" fmla="*/ 2147483646 h 168"/>
              <a:gd name="T6" fmla="*/ 0 w 288"/>
              <a:gd name="T7" fmla="*/ 0 h 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8" name="Freeform 6">
            <a:extLst>
              <a:ext uri="{FF2B5EF4-FFF2-40B4-BE49-F238E27FC236}">
                <a16:creationId xmlns:a16="http://schemas.microsoft.com/office/drawing/2014/main" id="{583AC9B9-2196-4F8C-9826-FA0C01385C55}"/>
              </a:ext>
            </a:extLst>
          </p:cNvPr>
          <p:cNvSpPr>
            <a:spLocks/>
          </p:cNvSpPr>
          <p:nvPr/>
        </p:nvSpPr>
        <p:spPr bwMode="auto">
          <a:xfrm>
            <a:off x="5410200" y="4241800"/>
            <a:ext cx="762000" cy="482600"/>
          </a:xfrm>
          <a:custGeom>
            <a:avLst/>
            <a:gdLst>
              <a:gd name="T0" fmla="*/ 2147483646 w 480"/>
              <a:gd name="T1" fmla="*/ 2147483646 h 304"/>
              <a:gd name="T2" fmla="*/ 2147483646 w 480"/>
              <a:gd name="T3" fmla="*/ 2147483646 h 304"/>
              <a:gd name="T4" fmla="*/ 2147483646 w 480"/>
              <a:gd name="T5" fmla="*/ 2147483646 h 304"/>
              <a:gd name="T6" fmla="*/ 0 w 480"/>
              <a:gd name="T7" fmla="*/ 2147483646 h 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9" name="Freeform 7">
            <a:extLst>
              <a:ext uri="{FF2B5EF4-FFF2-40B4-BE49-F238E27FC236}">
                <a16:creationId xmlns:a16="http://schemas.microsoft.com/office/drawing/2014/main" id="{DFF148D7-CABE-4417-8BD3-BC3C8EFC5231}"/>
              </a:ext>
            </a:extLst>
          </p:cNvPr>
          <p:cNvSpPr>
            <a:spLocks/>
          </p:cNvSpPr>
          <p:nvPr/>
        </p:nvSpPr>
        <p:spPr bwMode="auto">
          <a:xfrm>
            <a:off x="5334000" y="4724400"/>
            <a:ext cx="76200" cy="228600"/>
          </a:xfrm>
          <a:custGeom>
            <a:avLst/>
            <a:gdLst>
              <a:gd name="T0" fmla="*/ 0 w 48"/>
              <a:gd name="T1" fmla="*/ 2147483646 h 144"/>
              <a:gd name="T2" fmla="*/ 2147483646 w 48"/>
              <a:gd name="T3" fmla="*/ 0 h 144"/>
              <a:gd name="T4" fmla="*/ 0 60000 65536"/>
              <a:gd name="T5" fmla="*/ 0 60000 65536"/>
            </a:gdLst>
            <a:ahLst/>
            <a:cxnLst>
              <a:cxn ang="T4">
                <a:pos x="T0" y="T1"/>
              </a:cxn>
              <a:cxn ang="T5">
                <a:pos x="T2" y="T3"/>
              </a:cxn>
            </a:cxnLst>
            <a:rect l="0" t="0" r="r" b="b"/>
            <a:pathLst>
              <a:path w="48" h="144">
                <a:moveTo>
                  <a:pt x="0" y="144"/>
                </a:moveTo>
                <a:cubicBezTo>
                  <a:pt x="20" y="84"/>
                  <a:pt x="40" y="24"/>
                  <a:pt x="48" y="0"/>
                </a:cubicBezTo>
              </a:path>
            </a:pathLst>
          </a:custGeom>
          <a:noFill/>
          <a:ln w="19050" cap="flat" cmpd="sng">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0" name="Line 8">
            <a:extLst>
              <a:ext uri="{FF2B5EF4-FFF2-40B4-BE49-F238E27FC236}">
                <a16:creationId xmlns:a16="http://schemas.microsoft.com/office/drawing/2014/main" id="{E5A49044-AF6E-448A-BCD9-F10EBC7C0CD5}"/>
              </a:ext>
            </a:extLst>
          </p:cNvPr>
          <p:cNvSpPr>
            <a:spLocks noChangeShapeType="1"/>
          </p:cNvSpPr>
          <p:nvPr/>
        </p:nvSpPr>
        <p:spPr bwMode="auto">
          <a:xfrm flipH="1">
            <a:off x="5791200" y="4648200"/>
            <a:ext cx="304800" cy="5334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1" name="Line 9">
            <a:extLst>
              <a:ext uri="{FF2B5EF4-FFF2-40B4-BE49-F238E27FC236}">
                <a16:creationId xmlns:a16="http://schemas.microsoft.com/office/drawing/2014/main" id="{8B368F05-8E33-4E4D-A7CB-AE4182042855}"/>
              </a:ext>
            </a:extLst>
          </p:cNvPr>
          <p:cNvSpPr>
            <a:spLocks noChangeShapeType="1"/>
          </p:cNvSpPr>
          <p:nvPr/>
        </p:nvSpPr>
        <p:spPr bwMode="auto">
          <a:xfrm>
            <a:off x="5867400" y="5105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2" name="Line 10">
            <a:extLst>
              <a:ext uri="{FF2B5EF4-FFF2-40B4-BE49-F238E27FC236}">
                <a16:creationId xmlns:a16="http://schemas.microsoft.com/office/drawing/2014/main" id="{8A335E1A-E656-4D23-AD5F-F5DDC17954BC}"/>
              </a:ext>
            </a:extLst>
          </p:cNvPr>
          <p:cNvSpPr>
            <a:spLocks noChangeShapeType="1"/>
          </p:cNvSpPr>
          <p:nvPr/>
        </p:nvSpPr>
        <p:spPr bwMode="auto">
          <a:xfrm flipH="1" flipV="1">
            <a:off x="5334000" y="4876800"/>
            <a:ext cx="457200" cy="3048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3" name="Line 11">
            <a:extLst>
              <a:ext uri="{FF2B5EF4-FFF2-40B4-BE49-F238E27FC236}">
                <a16:creationId xmlns:a16="http://schemas.microsoft.com/office/drawing/2014/main" id="{BF6D8220-7397-43C6-9009-39C971246446}"/>
              </a:ext>
            </a:extLst>
          </p:cNvPr>
          <p:cNvSpPr>
            <a:spLocks noChangeShapeType="1"/>
          </p:cNvSpPr>
          <p:nvPr/>
        </p:nvSpPr>
        <p:spPr bwMode="auto">
          <a:xfrm flipH="1" flipV="1">
            <a:off x="5715000" y="4343400"/>
            <a:ext cx="3810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4" name="Line 12">
            <a:extLst>
              <a:ext uri="{FF2B5EF4-FFF2-40B4-BE49-F238E27FC236}">
                <a16:creationId xmlns:a16="http://schemas.microsoft.com/office/drawing/2014/main" id="{42264DFB-315F-49B2-BD51-08739968FD50}"/>
              </a:ext>
            </a:extLst>
          </p:cNvPr>
          <p:cNvSpPr>
            <a:spLocks noChangeShapeType="1"/>
          </p:cNvSpPr>
          <p:nvPr/>
        </p:nvSpPr>
        <p:spPr bwMode="auto">
          <a:xfrm flipV="1">
            <a:off x="5486400" y="48768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5" name="Line 13">
            <a:extLst>
              <a:ext uri="{FF2B5EF4-FFF2-40B4-BE49-F238E27FC236}">
                <a16:creationId xmlns:a16="http://schemas.microsoft.com/office/drawing/2014/main" id="{8DCE125F-87A4-4ADC-ADF4-D4D2682AE49E}"/>
              </a:ext>
            </a:extLst>
          </p:cNvPr>
          <p:cNvSpPr>
            <a:spLocks noChangeShapeType="1"/>
          </p:cNvSpPr>
          <p:nvPr/>
        </p:nvSpPr>
        <p:spPr bwMode="auto">
          <a:xfrm flipV="1">
            <a:off x="5867400" y="43434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6" name="Line 14">
            <a:extLst>
              <a:ext uri="{FF2B5EF4-FFF2-40B4-BE49-F238E27FC236}">
                <a16:creationId xmlns:a16="http://schemas.microsoft.com/office/drawing/2014/main" id="{8DC04D05-2CD2-48C9-ACE5-59896DFC65E9}"/>
              </a:ext>
            </a:extLst>
          </p:cNvPr>
          <p:cNvSpPr>
            <a:spLocks noChangeShapeType="1"/>
          </p:cNvSpPr>
          <p:nvPr/>
        </p:nvSpPr>
        <p:spPr bwMode="auto">
          <a:xfrm flipV="1">
            <a:off x="4800600" y="914400"/>
            <a:ext cx="3352800" cy="5334000"/>
          </a:xfrm>
          <a:prstGeom prst="line">
            <a:avLst/>
          </a:prstGeom>
          <a:noFill/>
          <a:ln w="5715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7" name="Oval 15">
            <a:extLst>
              <a:ext uri="{FF2B5EF4-FFF2-40B4-BE49-F238E27FC236}">
                <a16:creationId xmlns:a16="http://schemas.microsoft.com/office/drawing/2014/main" id="{C9AE550D-A8B9-4B99-B4F4-0CEF3B45867A}"/>
              </a:ext>
            </a:extLst>
          </p:cNvPr>
          <p:cNvSpPr>
            <a:spLocks noChangeArrowheads="1"/>
          </p:cNvSpPr>
          <p:nvPr/>
        </p:nvSpPr>
        <p:spPr bwMode="auto">
          <a:xfrm>
            <a:off x="6781800" y="45720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0368" name="Oval 16">
            <a:extLst>
              <a:ext uri="{FF2B5EF4-FFF2-40B4-BE49-F238E27FC236}">
                <a16:creationId xmlns:a16="http://schemas.microsoft.com/office/drawing/2014/main" id="{69408FD4-5635-4727-84D2-7387FC0963DC}"/>
              </a:ext>
            </a:extLst>
          </p:cNvPr>
          <p:cNvSpPr>
            <a:spLocks noChangeArrowheads="1"/>
          </p:cNvSpPr>
          <p:nvPr/>
        </p:nvSpPr>
        <p:spPr bwMode="auto">
          <a:xfrm>
            <a:off x="7086600" y="51816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6600"/>
              </a:solidFill>
            </a:endParaRPr>
          </a:p>
        </p:txBody>
      </p:sp>
      <p:sp>
        <p:nvSpPr>
          <p:cNvPr id="100369" name="Line 17">
            <a:extLst>
              <a:ext uri="{FF2B5EF4-FFF2-40B4-BE49-F238E27FC236}">
                <a16:creationId xmlns:a16="http://schemas.microsoft.com/office/drawing/2014/main" id="{7127D4AF-26DF-4478-B819-8147410EEAC8}"/>
              </a:ext>
            </a:extLst>
          </p:cNvPr>
          <p:cNvSpPr>
            <a:spLocks noChangeShapeType="1"/>
          </p:cNvSpPr>
          <p:nvPr/>
        </p:nvSpPr>
        <p:spPr bwMode="auto">
          <a:xfrm>
            <a:off x="6781800" y="4572000"/>
            <a:ext cx="381000" cy="6858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0" name="Freeform 18">
            <a:extLst>
              <a:ext uri="{FF2B5EF4-FFF2-40B4-BE49-F238E27FC236}">
                <a16:creationId xmlns:a16="http://schemas.microsoft.com/office/drawing/2014/main" id="{2A308BAA-D025-4151-8191-AF7599970ADC}"/>
              </a:ext>
            </a:extLst>
          </p:cNvPr>
          <p:cNvSpPr>
            <a:spLocks/>
          </p:cNvSpPr>
          <p:nvPr/>
        </p:nvSpPr>
        <p:spPr bwMode="auto">
          <a:xfrm>
            <a:off x="7162800" y="5029200"/>
            <a:ext cx="419100" cy="254000"/>
          </a:xfrm>
          <a:custGeom>
            <a:avLst/>
            <a:gdLst>
              <a:gd name="T0" fmla="*/ 0 w 264"/>
              <a:gd name="T1" fmla="*/ 2147483646 h 160"/>
              <a:gd name="T2" fmla="*/ 2147483646 w 264"/>
              <a:gd name="T3" fmla="*/ 2147483646 h 160"/>
              <a:gd name="T4" fmla="*/ 2147483646 w 264"/>
              <a:gd name="T5" fmla="*/ 2147483646 h 160"/>
              <a:gd name="T6" fmla="*/ 2147483646 w 264"/>
              <a:gd name="T7" fmla="*/ 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4" h="160">
                <a:moveTo>
                  <a:pt x="0" y="144"/>
                </a:moveTo>
                <a:cubicBezTo>
                  <a:pt x="28" y="152"/>
                  <a:pt x="56" y="160"/>
                  <a:pt x="96" y="144"/>
                </a:cubicBezTo>
                <a:cubicBezTo>
                  <a:pt x="136" y="128"/>
                  <a:pt x="216" y="72"/>
                  <a:pt x="240" y="48"/>
                </a:cubicBezTo>
                <a:cubicBezTo>
                  <a:pt x="264" y="24"/>
                  <a:pt x="240" y="8"/>
                  <a:pt x="240" y="0"/>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1" name="Freeform 19">
            <a:extLst>
              <a:ext uri="{FF2B5EF4-FFF2-40B4-BE49-F238E27FC236}">
                <a16:creationId xmlns:a16="http://schemas.microsoft.com/office/drawing/2014/main" id="{1A255EF8-104E-48E2-9E75-7A319599B55C}"/>
              </a:ext>
            </a:extLst>
          </p:cNvPr>
          <p:cNvSpPr>
            <a:spLocks/>
          </p:cNvSpPr>
          <p:nvPr/>
        </p:nvSpPr>
        <p:spPr bwMode="auto">
          <a:xfrm>
            <a:off x="6934200" y="4191000"/>
            <a:ext cx="685800" cy="533400"/>
          </a:xfrm>
          <a:custGeom>
            <a:avLst/>
            <a:gdLst>
              <a:gd name="T0" fmla="*/ 0 w 432"/>
              <a:gd name="T1" fmla="*/ 0 h 336"/>
              <a:gd name="T2" fmla="*/ 2147483646 w 432"/>
              <a:gd name="T3" fmla="*/ 2147483646 h 336"/>
              <a:gd name="T4" fmla="*/ 2147483646 w 432"/>
              <a:gd name="T5" fmla="*/ 2147483646 h 336"/>
              <a:gd name="T6" fmla="*/ 2147483646 w 432"/>
              <a:gd name="T7" fmla="*/ 214748364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2" h="336">
                <a:moveTo>
                  <a:pt x="0" y="0"/>
                </a:moveTo>
                <a:cubicBezTo>
                  <a:pt x="64" y="8"/>
                  <a:pt x="128" y="16"/>
                  <a:pt x="192" y="48"/>
                </a:cubicBezTo>
                <a:cubicBezTo>
                  <a:pt x="256" y="80"/>
                  <a:pt x="344" y="144"/>
                  <a:pt x="384" y="192"/>
                </a:cubicBezTo>
                <a:cubicBezTo>
                  <a:pt x="424" y="240"/>
                  <a:pt x="424" y="312"/>
                  <a:pt x="432" y="336"/>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2" name="Freeform 20">
            <a:extLst>
              <a:ext uri="{FF2B5EF4-FFF2-40B4-BE49-F238E27FC236}">
                <a16:creationId xmlns:a16="http://schemas.microsoft.com/office/drawing/2014/main" id="{B3B4453C-42F2-4360-BB21-3F65D41DA079}"/>
              </a:ext>
            </a:extLst>
          </p:cNvPr>
          <p:cNvSpPr>
            <a:spLocks/>
          </p:cNvSpPr>
          <p:nvPr/>
        </p:nvSpPr>
        <p:spPr bwMode="auto">
          <a:xfrm>
            <a:off x="7543800" y="4724400"/>
            <a:ext cx="88900" cy="304800"/>
          </a:xfrm>
          <a:custGeom>
            <a:avLst/>
            <a:gdLst>
              <a:gd name="T0" fmla="*/ 0 w 56"/>
              <a:gd name="T1" fmla="*/ 2147483646 h 192"/>
              <a:gd name="T2" fmla="*/ 2147483646 w 56"/>
              <a:gd name="T3" fmla="*/ 2147483646 h 192"/>
              <a:gd name="T4" fmla="*/ 2147483646 w 56"/>
              <a:gd name="T5" fmla="*/ 0 h 192"/>
              <a:gd name="T6" fmla="*/ 0 60000 65536"/>
              <a:gd name="T7" fmla="*/ 0 60000 65536"/>
              <a:gd name="T8" fmla="*/ 0 60000 65536"/>
            </a:gdLst>
            <a:ahLst/>
            <a:cxnLst>
              <a:cxn ang="T6">
                <a:pos x="T0" y="T1"/>
              </a:cxn>
              <a:cxn ang="T7">
                <a:pos x="T2" y="T3"/>
              </a:cxn>
              <a:cxn ang="T8">
                <a:pos x="T4" y="T5"/>
              </a:cxn>
            </a:cxnLst>
            <a:rect l="0" t="0" r="r" b="b"/>
            <a:pathLst>
              <a:path w="56" h="192">
                <a:moveTo>
                  <a:pt x="0" y="192"/>
                </a:moveTo>
                <a:cubicBezTo>
                  <a:pt x="20" y="160"/>
                  <a:pt x="40" y="128"/>
                  <a:pt x="48" y="96"/>
                </a:cubicBezTo>
                <a:cubicBezTo>
                  <a:pt x="56" y="64"/>
                  <a:pt x="48" y="16"/>
                  <a:pt x="48" y="0"/>
                </a:cubicBezTo>
              </a:path>
            </a:pathLst>
          </a:custGeom>
          <a:noFill/>
          <a:ln w="19050" cap="flat" cmpd="sng">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3" name="Line 21">
            <a:extLst>
              <a:ext uri="{FF2B5EF4-FFF2-40B4-BE49-F238E27FC236}">
                <a16:creationId xmlns:a16="http://schemas.microsoft.com/office/drawing/2014/main" id="{6251C552-1195-4020-BA52-0D40B6CD1608}"/>
              </a:ext>
            </a:extLst>
          </p:cNvPr>
          <p:cNvSpPr>
            <a:spLocks noChangeShapeType="1"/>
          </p:cNvSpPr>
          <p:nvPr/>
        </p:nvSpPr>
        <p:spPr bwMode="auto">
          <a:xfrm flipV="1">
            <a:off x="6781800" y="4343400"/>
            <a:ext cx="5334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4" name="Line 22">
            <a:extLst>
              <a:ext uri="{FF2B5EF4-FFF2-40B4-BE49-F238E27FC236}">
                <a16:creationId xmlns:a16="http://schemas.microsoft.com/office/drawing/2014/main" id="{CF672B51-71A1-4FCD-A1FC-ED6555C7C391}"/>
              </a:ext>
            </a:extLst>
          </p:cNvPr>
          <p:cNvSpPr>
            <a:spLocks noChangeShapeType="1"/>
          </p:cNvSpPr>
          <p:nvPr/>
        </p:nvSpPr>
        <p:spPr bwMode="auto">
          <a:xfrm flipV="1">
            <a:off x="7162800" y="4953000"/>
            <a:ext cx="4572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5" name="Line 23">
            <a:extLst>
              <a:ext uri="{FF2B5EF4-FFF2-40B4-BE49-F238E27FC236}">
                <a16:creationId xmlns:a16="http://schemas.microsoft.com/office/drawing/2014/main" id="{F1FC27F5-70AE-4EFB-B53F-457B60334624}"/>
              </a:ext>
            </a:extLst>
          </p:cNvPr>
          <p:cNvSpPr>
            <a:spLocks noChangeShapeType="1"/>
          </p:cNvSpPr>
          <p:nvPr/>
        </p:nvSpPr>
        <p:spPr bwMode="auto">
          <a:xfrm>
            <a:off x="7010400" y="43434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6" name="Line 24">
            <a:extLst>
              <a:ext uri="{FF2B5EF4-FFF2-40B4-BE49-F238E27FC236}">
                <a16:creationId xmlns:a16="http://schemas.microsoft.com/office/drawing/2014/main" id="{BFC42A56-AE8E-4F99-930A-C0432B790431}"/>
              </a:ext>
            </a:extLst>
          </p:cNvPr>
          <p:cNvSpPr>
            <a:spLocks noChangeShapeType="1"/>
          </p:cNvSpPr>
          <p:nvPr/>
        </p:nvSpPr>
        <p:spPr bwMode="auto">
          <a:xfrm>
            <a:off x="7315200" y="49530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7" name="Line 25">
            <a:extLst>
              <a:ext uri="{FF2B5EF4-FFF2-40B4-BE49-F238E27FC236}">
                <a16:creationId xmlns:a16="http://schemas.microsoft.com/office/drawing/2014/main" id="{E48231FC-71E0-4718-B22E-0642D391641E}"/>
              </a:ext>
            </a:extLst>
          </p:cNvPr>
          <p:cNvSpPr>
            <a:spLocks noChangeShapeType="1"/>
          </p:cNvSpPr>
          <p:nvPr/>
        </p:nvSpPr>
        <p:spPr bwMode="auto">
          <a:xfrm flipH="1" flipV="1">
            <a:off x="5181600" y="838200"/>
            <a:ext cx="2895600" cy="5486400"/>
          </a:xfrm>
          <a:prstGeom prst="line">
            <a:avLst/>
          </a:prstGeom>
          <a:noFill/>
          <a:ln w="5715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8" name="Line 26">
            <a:extLst>
              <a:ext uri="{FF2B5EF4-FFF2-40B4-BE49-F238E27FC236}">
                <a16:creationId xmlns:a16="http://schemas.microsoft.com/office/drawing/2014/main" id="{EA936C62-E560-4C9D-9443-3014BEC0BBA5}"/>
              </a:ext>
            </a:extLst>
          </p:cNvPr>
          <p:cNvSpPr>
            <a:spLocks noChangeShapeType="1"/>
          </p:cNvSpPr>
          <p:nvPr/>
        </p:nvSpPr>
        <p:spPr bwMode="auto">
          <a:xfrm flipV="1">
            <a:off x="4038600" y="3886200"/>
            <a:ext cx="4724400" cy="762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9" name="Line 27">
            <a:extLst>
              <a:ext uri="{FF2B5EF4-FFF2-40B4-BE49-F238E27FC236}">
                <a16:creationId xmlns:a16="http://schemas.microsoft.com/office/drawing/2014/main" id="{CAC2E02F-F69B-44F3-9C70-65E733ED99A8}"/>
              </a:ext>
            </a:extLst>
          </p:cNvPr>
          <p:cNvSpPr>
            <a:spLocks noChangeShapeType="1"/>
          </p:cNvSpPr>
          <p:nvPr/>
        </p:nvSpPr>
        <p:spPr bwMode="auto">
          <a:xfrm>
            <a:off x="6400800" y="1295400"/>
            <a:ext cx="381000" cy="4724400"/>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80" name="Line 28">
            <a:extLst>
              <a:ext uri="{FF2B5EF4-FFF2-40B4-BE49-F238E27FC236}">
                <a16:creationId xmlns:a16="http://schemas.microsoft.com/office/drawing/2014/main" id="{2BF82658-59E4-4CE2-BE94-FC74669F841B}"/>
              </a:ext>
            </a:extLst>
          </p:cNvPr>
          <p:cNvSpPr>
            <a:spLocks noChangeShapeType="1"/>
          </p:cNvSpPr>
          <p:nvPr/>
        </p:nvSpPr>
        <p:spPr bwMode="auto">
          <a:xfrm>
            <a:off x="6400800" y="152400"/>
            <a:ext cx="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DeKoyerBP2">
            <a:extLst>
              <a:ext uri="{FF2B5EF4-FFF2-40B4-BE49-F238E27FC236}">
                <a16:creationId xmlns:a16="http://schemas.microsoft.com/office/drawing/2014/main" id="{D7F968A7-CF94-45B3-95A4-FF727EDC2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52400"/>
            <a:ext cx="5283200" cy="64897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01379" name="Oval 3">
            <a:extLst>
              <a:ext uri="{FF2B5EF4-FFF2-40B4-BE49-F238E27FC236}">
                <a16:creationId xmlns:a16="http://schemas.microsoft.com/office/drawing/2014/main" id="{FDC60B79-0E21-43DC-966A-1D3E0206CA31}"/>
              </a:ext>
            </a:extLst>
          </p:cNvPr>
          <p:cNvSpPr>
            <a:spLocks noChangeArrowheads="1"/>
          </p:cNvSpPr>
          <p:nvPr/>
        </p:nvSpPr>
        <p:spPr bwMode="auto">
          <a:xfrm>
            <a:off x="6096000" y="4572000"/>
            <a:ext cx="76200" cy="76200"/>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6600"/>
              </a:solidFill>
            </a:endParaRPr>
          </a:p>
        </p:txBody>
      </p:sp>
      <p:sp>
        <p:nvSpPr>
          <p:cNvPr id="101380" name="Oval 4">
            <a:extLst>
              <a:ext uri="{FF2B5EF4-FFF2-40B4-BE49-F238E27FC236}">
                <a16:creationId xmlns:a16="http://schemas.microsoft.com/office/drawing/2014/main" id="{3A04542C-1F53-452C-9557-0867AD473FCD}"/>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1381" name="Freeform 5">
            <a:extLst>
              <a:ext uri="{FF2B5EF4-FFF2-40B4-BE49-F238E27FC236}">
                <a16:creationId xmlns:a16="http://schemas.microsoft.com/office/drawing/2014/main" id="{3B474EDA-CE41-4267-983D-DD02CA13EB5C}"/>
              </a:ext>
            </a:extLst>
          </p:cNvPr>
          <p:cNvSpPr>
            <a:spLocks/>
          </p:cNvSpPr>
          <p:nvPr/>
        </p:nvSpPr>
        <p:spPr bwMode="auto">
          <a:xfrm>
            <a:off x="5334000" y="4953000"/>
            <a:ext cx="457200" cy="266700"/>
          </a:xfrm>
          <a:custGeom>
            <a:avLst/>
            <a:gdLst>
              <a:gd name="T0" fmla="*/ 2147483646 w 288"/>
              <a:gd name="T1" fmla="*/ 2147483646 h 168"/>
              <a:gd name="T2" fmla="*/ 2147483646 w 288"/>
              <a:gd name="T3" fmla="*/ 2147483646 h 168"/>
              <a:gd name="T4" fmla="*/ 2147483646 w 288"/>
              <a:gd name="T5" fmla="*/ 2147483646 h 168"/>
              <a:gd name="T6" fmla="*/ 0 w 288"/>
              <a:gd name="T7" fmla="*/ 0 h 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2" name="Freeform 6">
            <a:extLst>
              <a:ext uri="{FF2B5EF4-FFF2-40B4-BE49-F238E27FC236}">
                <a16:creationId xmlns:a16="http://schemas.microsoft.com/office/drawing/2014/main" id="{EA9237FF-C449-4AD8-87D6-9EB4283CD48B}"/>
              </a:ext>
            </a:extLst>
          </p:cNvPr>
          <p:cNvSpPr>
            <a:spLocks/>
          </p:cNvSpPr>
          <p:nvPr/>
        </p:nvSpPr>
        <p:spPr bwMode="auto">
          <a:xfrm>
            <a:off x="5410200" y="4241800"/>
            <a:ext cx="762000" cy="482600"/>
          </a:xfrm>
          <a:custGeom>
            <a:avLst/>
            <a:gdLst>
              <a:gd name="T0" fmla="*/ 2147483646 w 480"/>
              <a:gd name="T1" fmla="*/ 2147483646 h 304"/>
              <a:gd name="T2" fmla="*/ 2147483646 w 480"/>
              <a:gd name="T3" fmla="*/ 2147483646 h 304"/>
              <a:gd name="T4" fmla="*/ 2147483646 w 480"/>
              <a:gd name="T5" fmla="*/ 2147483646 h 304"/>
              <a:gd name="T6" fmla="*/ 0 w 480"/>
              <a:gd name="T7" fmla="*/ 2147483646 h 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3" name="Freeform 7">
            <a:extLst>
              <a:ext uri="{FF2B5EF4-FFF2-40B4-BE49-F238E27FC236}">
                <a16:creationId xmlns:a16="http://schemas.microsoft.com/office/drawing/2014/main" id="{6C1D1C19-05CD-47A0-8D0C-440F5DF9B6A4}"/>
              </a:ext>
            </a:extLst>
          </p:cNvPr>
          <p:cNvSpPr>
            <a:spLocks/>
          </p:cNvSpPr>
          <p:nvPr/>
        </p:nvSpPr>
        <p:spPr bwMode="auto">
          <a:xfrm>
            <a:off x="5334000" y="4724400"/>
            <a:ext cx="76200" cy="228600"/>
          </a:xfrm>
          <a:custGeom>
            <a:avLst/>
            <a:gdLst>
              <a:gd name="T0" fmla="*/ 0 w 48"/>
              <a:gd name="T1" fmla="*/ 2147483646 h 144"/>
              <a:gd name="T2" fmla="*/ 2147483646 w 48"/>
              <a:gd name="T3" fmla="*/ 0 h 144"/>
              <a:gd name="T4" fmla="*/ 0 60000 65536"/>
              <a:gd name="T5" fmla="*/ 0 60000 65536"/>
            </a:gdLst>
            <a:ahLst/>
            <a:cxnLst>
              <a:cxn ang="T4">
                <a:pos x="T0" y="T1"/>
              </a:cxn>
              <a:cxn ang="T5">
                <a:pos x="T2" y="T3"/>
              </a:cxn>
            </a:cxnLst>
            <a:rect l="0" t="0" r="r" b="b"/>
            <a:pathLst>
              <a:path w="48" h="144">
                <a:moveTo>
                  <a:pt x="0" y="144"/>
                </a:moveTo>
                <a:cubicBezTo>
                  <a:pt x="20" y="84"/>
                  <a:pt x="40" y="24"/>
                  <a:pt x="48" y="0"/>
                </a:cubicBezTo>
              </a:path>
            </a:pathLst>
          </a:custGeom>
          <a:noFill/>
          <a:ln w="19050" cap="flat" cmpd="sng">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4" name="Line 8">
            <a:extLst>
              <a:ext uri="{FF2B5EF4-FFF2-40B4-BE49-F238E27FC236}">
                <a16:creationId xmlns:a16="http://schemas.microsoft.com/office/drawing/2014/main" id="{72FAD243-0F2B-447C-8DD9-C8BB65BD4981}"/>
              </a:ext>
            </a:extLst>
          </p:cNvPr>
          <p:cNvSpPr>
            <a:spLocks noChangeShapeType="1"/>
          </p:cNvSpPr>
          <p:nvPr/>
        </p:nvSpPr>
        <p:spPr bwMode="auto">
          <a:xfrm flipH="1">
            <a:off x="5791200" y="4648200"/>
            <a:ext cx="304800" cy="5334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5" name="Line 9">
            <a:extLst>
              <a:ext uri="{FF2B5EF4-FFF2-40B4-BE49-F238E27FC236}">
                <a16:creationId xmlns:a16="http://schemas.microsoft.com/office/drawing/2014/main" id="{1E311FCD-DD4C-422E-9E4A-AC738DFF3B99}"/>
              </a:ext>
            </a:extLst>
          </p:cNvPr>
          <p:cNvSpPr>
            <a:spLocks noChangeShapeType="1"/>
          </p:cNvSpPr>
          <p:nvPr/>
        </p:nvSpPr>
        <p:spPr bwMode="auto">
          <a:xfrm>
            <a:off x="5867400" y="5105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6" name="Line 10">
            <a:extLst>
              <a:ext uri="{FF2B5EF4-FFF2-40B4-BE49-F238E27FC236}">
                <a16:creationId xmlns:a16="http://schemas.microsoft.com/office/drawing/2014/main" id="{4B5E852C-906D-4B0E-A371-E1A32CC1D68D}"/>
              </a:ext>
            </a:extLst>
          </p:cNvPr>
          <p:cNvSpPr>
            <a:spLocks noChangeShapeType="1"/>
          </p:cNvSpPr>
          <p:nvPr/>
        </p:nvSpPr>
        <p:spPr bwMode="auto">
          <a:xfrm flipH="1" flipV="1">
            <a:off x="5334000" y="4876800"/>
            <a:ext cx="457200" cy="3048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7" name="Line 11">
            <a:extLst>
              <a:ext uri="{FF2B5EF4-FFF2-40B4-BE49-F238E27FC236}">
                <a16:creationId xmlns:a16="http://schemas.microsoft.com/office/drawing/2014/main" id="{A05F9340-E588-4E32-87C5-CE6D5A79DEE0}"/>
              </a:ext>
            </a:extLst>
          </p:cNvPr>
          <p:cNvSpPr>
            <a:spLocks noChangeShapeType="1"/>
          </p:cNvSpPr>
          <p:nvPr/>
        </p:nvSpPr>
        <p:spPr bwMode="auto">
          <a:xfrm flipH="1" flipV="1">
            <a:off x="5715000" y="4343400"/>
            <a:ext cx="3810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8" name="Line 12">
            <a:extLst>
              <a:ext uri="{FF2B5EF4-FFF2-40B4-BE49-F238E27FC236}">
                <a16:creationId xmlns:a16="http://schemas.microsoft.com/office/drawing/2014/main" id="{622D1560-6349-457F-9AC1-EB833E40F4A4}"/>
              </a:ext>
            </a:extLst>
          </p:cNvPr>
          <p:cNvSpPr>
            <a:spLocks noChangeShapeType="1"/>
          </p:cNvSpPr>
          <p:nvPr/>
        </p:nvSpPr>
        <p:spPr bwMode="auto">
          <a:xfrm flipV="1">
            <a:off x="5486400" y="48768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89" name="Line 13">
            <a:extLst>
              <a:ext uri="{FF2B5EF4-FFF2-40B4-BE49-F238E27FC236}">
                <a16:creationId xmlns:a16="http://schemas.microsoft.com/office/drawing/2014/main" id="{762D1444-90CF-4EC6-80A8-C042DE2FD33D}"/>
              </a:ext>
            </a:extLst>
          </p:cNvPr>
          <p:cNvSpPr>
            <a:spLocks noChangeShapeType="1"/>
          </p:cNvSpPr>
          <p:nvPr/>
        </p:nvSpPr>
        <p:spPr bwMode="auto">
          <a:xfrm flipV="1">
            <a:off x="5867400" y="43434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0" name="Line 14">
            <a:extLst>
              <a:ext uri="{FF2B5EF4-FFF2-40B4-BE49-F238E27FC236}">
                <a16:creationId xmlns:a16="http://schemas.microsoft.com/office/drawing/2014/main" id="{E5593F1B-0932-4018-B937-23738C2B8BEF}"/>
              </a:ext>
            </a:extLst>
          </p:cNvPr>
          <p:cNvSpPr>
            <a:spLocks noChangeShapeType="1"/>
          </p:cNvSpPr>
          <p:nvPr/>
        </p:nvSpPr>
        <p:spPr bwMode="auto">
          <a:xfrm flipV="1">
            <a:off x="4800600" y="914400"/>
            <a:ext cx="3352800" cy="5334000"/>
          </a:xfrm>
          <a:prstGeom prst="line">
            <a:avLst/>
          </a:prstGeom>
          <a:noFill/>
          <a:ln w="5715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1" name="Oval 15">
            <a:extLst>
              <a:ext uri="{FF2B5EF4-FFF2-40B4-BE49-F238E27FC236}">
                <a16:creationId xmlns:a16="http://schemas.microsoft.com/office/drawing/2014/main" id="{CCBDD366-6C1F-4F14-899B-2E2350D49831}"/>
              </a:ext>
            </a:extLst>
          </p:cNvPr>
          <p:cNvSpPr>
            <a:spLocks noChangeArrowheads="1"/>
          </p:cNvSpPr>
          <p:nvPr/>
        </p:nvSpPr>
        <p:spPr bwMode="auto">
          <a:xfrm>
            <a:off x="6781800" y="45720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1392" name="Oval 16">
            <a:extLst>
              <a:ext uri="{FF2B5EF4-FFF2-40B4-BE49-F238E27FC236}">
                <a16:creationId xmlns:a16="http://schemas.microsoft.com/office/drawing/2014/main" id="{4DBCA3CC-8E4C-479C-87E0-21713FE72D82}"/>
              </a:ext>
            </a:extLst>
          </p:cNvPr>
          <p:cNvSpPr>
            <a:spLocks noChangeArrowheads="1"/>
          </p:cNvSpPr>
          <p:nvPr/>
        </p:nvSpPr>
        <p:spPr bwMode="auto">
          <a:xfrm>
            <a:off x="7086600" y="51816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6600"/>
              </a:solidFill>
            </a:endParaRPr>
          </a:p>
        </p:txBody>
      </p:sp>
      <p:sp>
        <p:nvSpPr>
          <p:cNvPr id="101393" name="Line 17">
            <a:extLst>
              <a:ext uri="{FF2B5EF4-FFF2-40B4-BE49-F238E27FC236}">
                <a16:creationId xmlns:a16="http://schemas.microsoft.com/office/drawing/2014/main" id="{DC788F62-BAE8-4460-ACF1-9D86068A6AA7}"/>
              </a:ext>
            </a:extLst>
          </p:cNvPr>
          <p:cNvSpPr>
            <a:spLocks noChangeShapeType="1"/>
          </p:cNvSpPr>
          <p:nvPr/>
        </p:nvSpPr>
        <p:spPr bwMode="auto">
          <a:xfrm>
            <a:off x="6781800" y="4572000"/>
            <a:ext cx="381000" cy="6858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4" name="Freeform 18">
            <a:extLst>
              <a:ext uri="{FF2B5EF4-FFF2-40B4-BE49-F238E27FC236}">
                <a16:creationId xmlns:a16="http://schemas.microsoft.com/office/drawing/2014/main" id="{08508409-F1DF-4DB5-9E24-46C038E57A07}"/>
              </a:ext>
            </a:extLst>
          </p:cNvPr>
          <p:cNvSpPr>
            <a:spLocks/>
          </p:cNvSpPr>
          <p:nvPr/>
        </p:nvSpPr>
        <p:spPr bwMode="auto">
          <a:xfrm>
            <a:off x="7162800" y="5029200"/>
            <a:ext cx="419100" cy="254000"/>
          </a:xfrm>
          <a:custGeom>
            <a:avLst/>
            <a:gdLst>
              <a:gd name="T0" fmla="*/ 0 w 264"/>
              <a:gd name="T1" fmla="*/ 2147483646 h 160"/>
              <a:gd name="T2" fmla="*/ 2147483646 w 264"/>
              <a:gd name="T3" fmla="*/ 2147483646 h 160"/>
              <a:gd name="T4" fmla="*/ 2147483646 w 264"/>
              <a:gd name="T5" fmla="*/ 2147483646 h 160"/>
              <a:gd name="T6" fmla="*/ 2147483646 w 264"/>
              <a:gd name="T7" fmla="*/ 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4" h="160">
                <a:moveTo>
                  <a:pt x="0" y="144"/>
                </a:moveTo>
                <a:cubicBezTo>
                  <a:pt x="28" y="152"/>
                  <a:pt x="56" y="160"/>
                  <a:pt x="96" y="144"/>
                </a:cubicBezTo>
                <a:cubicBezTo>
                  <a:pt x="136" y="128"/>
                  <a:pt x="216" y="72"/>
                  <a:pt x="240" y="48"/>
                </a:cubicBezTo>
                <a:cubicBezTo>
                  <a:pt x="264" y="24"/>
                  <a:pt x="240" y="8"/>
                  <a:pt x="240" y="0"/>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5" name="Freeform 19">
            <a:extLst>
              <a:ext uri="{FF2B5EF4-FFF2-40B4-BE49-F238E27FC236}">
                <a16:creationId xmlns:a16="http://schemas.microsoft.com/office/drawing/2014/main" id="{65936BF9-69D7-42E9-AA12-D2EF983080B3}"/>
              </a:ext>
            </a:extLst>
          </p:cNvPr>
          <p:cNvSpPr>
            <a:spLocks/>
          </p:cNvSpPr>
          <p:nvPr/>
        </p:nvSpPr>
        <p:spPr bwMode="auto">
          <a:xfrm>
            <a:off x="6934200" y="4191000"/>
            <a:ext cx="685800" cy="533400"/>
          </a:xfrm>
          <a:custGeom>
            <a:avLst/>
            <a:gdLst>
              <a:gd name="T0" fmla="*/ 0 w 432"/>
              <a:gd name="T1" fmla="*/ 0 h 336"/>
              <a:gd name="T2" fmla="*/ 2147483646 w 432"/>
              <a:gd name="T3" fmla="*/ 2147483646 h 336"/>
              <a:gd name="T4" fmla="*/ 2147483646 w 432"/>
              <a:gd name="T5" fmla="*/ 2147483646 h 336"/>
              <a:gd name="T6" fmla="*/ 2147483646 w 432"/>
              <a:gd name="T7" fmla="*/ 214748364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2" h="336">
                <a:moveTo>
                  <a:pt x="0" y="0"/>
                </a:moveTo>
                <a:cubicBezTo>
                  <a:pt x="64" y="8"/>
                  <a:pt x="128" y="16"/>
                  <a:pt x="192" y="48"/>
                </a:cubicBezTo>
                <a:cubicBezTo>
                  <a:pt x="256" y="80"/>
                  <a:pt x="344" y="144"/>
                  <a:pt x="384" y="192"/>
                </a:cubicBezTo>
                <a:cubicBezTo>
                  <a:pt x="424" y="240"/>
                  <a:pt x="424" y="312"/>
                  <a:pt x="432" y="336"/>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6" name="Freeform 20">
            <a:extLst>
              <a:ext uri="{FF2B5EF4-FFF2-40B4-BE49-F238E27FC236}">
                <a16:creationId xmlns:a16="http://schemas.microsoft.com/office/drawing/2014/main" id="{A5B3E34A-7CA3-441F-BFE3-D7046FC2567F}"/>
              </a:ext>
            </a:extLst>
          </p:cNvPr>
          <p:cNvSpPr>
            <a:spLocks/>
          </p:cNvSpPr>
          <p:nvPr/>
        </p:nvSpPr>
        <p:spPr bwMode="auto">
          <a:xfrm>
            <a:off x="7543800" y="4724400"/>
            <a:ext cx="88900" cy="304800"/>
          </a:xfrm>
          <a:custGeom>
            <a:avLst/>
            <a:gdLst>
              <a:gd name="T0" fmla="*/ 0 w 56"/>
              <a:gd name="T1" fmla="*/ 2147483646 h 192"/>
              <a:gd name="T2" fmla="*/ 2147483646 w 56"/>
              <a:gd name="T3" fmla="*/ 2147483646 h 192"/>
              <a:gd name="T4" fmla="*/ 2147483646 w 56"/>
              <a:gd name="T5" fmla="*/ 0 h 192"/>
              <a:gd name="T6" fmla="*/ 0 60000 65536"/>
              <a:gd name="T7" fmla="*/ 0 60000 65536"/>
              <a:gd name="T8" fmla="*/ 0 60000 65536"/>
            </a:gdLst>
            <a:ahLst/>
            <a:cxnLst>
              <a:cxn ang="T6">
                <a:pos x="T0" y="T1"/>
              </a:cxn>
              <a:cxn ang="T7">
                <a:pos x="T2" y="T3"/>
              </a:cxn>
              <a:cxn ang="T8">
                <a:pos x="T4" y="T5"/>
              </a:cxn>
            </a:cxnLst>
            <a:rect l="0" t="0" r="r" b="b"/>
            <a:pathLst>
              <a:path w="56" h="192">
                <a:moveTo>
                  <a:pt x="0" y="192"/>
                </a:moveTo>
                <a:cubicBezTo>
                  <a:pt x="20" y="160"/>
                  <a:pt x="40" y="128"/>
                  <a:pt x="48" y="96"/>
                </a:cubicBezTo>
                <a:cubicBezTo>
                  <a:pt x="56" y="64"/>
                  <a:pt x="48" y="16"/>
                  <a:pt x="48" y="0"/>
                </a:cubicBezTo>
              </a:path>
            </a:pathLst>
          </a:custGeom>
          <a:noFill/>
          <a:ln w="19050" cap="flat" cmpd="sng">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7" name="Line 21">
            <a:extLst>
              <a:ext uri="{FF2B5EF4-FFF2-40B4-BE49-F238E27FC236}">
                <a16:creationId xmlns:a16="http://schemas.microsoft.com/office/drawing/2014/main" id="{0F1E287F-F069-4EA6-BF3F-5EAF060CFB53}"/>
              </a:ext>
            </a:extLst>
          </p:cNvPr>
          <p:cNvSpPr>
            <a:spLocks noChangeShapeType="1"/>
          </p:cNvSpPr>
          <p:nvPr/>
        </p:nvSpPr>
        <p:spPr bwMode="auto">
          <a:xfrm flipV="1">
            <a:off x="6781800" y="4343400"/>
            <a:ext cx="5334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8" name="Line 22">
            <a:extLst>
              <a:ext uri="{FF2B5EF4-FFF2-40B4-BE49-F238E27FC236}">
                <a16:creationId xmlns:a16="http://schemas.microsoft.com/office/drawing/2014/main" id="{939524A8-027E-44B0-850E-8C189656A6FA}"/>
              </a:ext>
            </a:extLst>
          </p:cNvPr>
          <p:cNvSpPr>
            <a:spLocks noChangeShapeType="1"/>
          </p:cNvSpPr>
          <p:nvPr/>
        </p:nvSpPr>
        <p:spPr bwMode="auto">
          <a:xfrm flipV="1">
            <a:off x="7162800" y="4953000"/>
            <a:ext cx="4572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399" name="Line 23">
            <a:extLst>
              <a:ext uri="{FF2B5EF4-FFF2-40B4-BE49-F238E27FC236}">
                <a16:creationId xmlns:a16="http://schemas.microsoft.com/office/drawing/2014/main" id="{3CD1B7A5-E37E-4239-B306-CAD2F1095716}"/>
              </a:ext>
            </a:extLst>
          </p:cNvPr>
          <p:cNvSpPr>
            <a:spLocks noChangeShapeType="1"/>
          </p:cNvSpPr>
          <p:nvPr/>
        </p:nvSpPr>
        <p:spPr bwMode="auto">
          <a:xfrm>
            <a:off x="7010400" y="43434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0" name="Line 24">
            <a:extLst>
              <a:ext uri="{FF2B5EF4-FFF2-40B4-BE49-F238E27FC236}">
                <a16:creationId xmlns:a16="http://schemas.microsoft.com/office/drawing/2014/main" id="{BE2C8C30-0AE0-4003-AEFA-6C3BB2C76A29}"/>
              </a:ext>
            </a:extLst>
          </p:cNvPr>
          <p:cNvSpPr>
            <a:spLocks noChangeShapeType="1"/>
          </p:cNvSpPr>
          <p:nvPr/>
        </p:nvSpPr>
        <p:spPr bwMode="auto">
          <a:xfrm>
            <a:off x="7315200" y="49530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1" name="Line 25">
            <a:extLst>
              <a:ext uri="{FF2B5EF4-FFF2-40B4-BE49-F238E27FC236}">
                <a16:creationId xmlns:a16="http://schemas.microsoft.com/office/drawing/2014/main" id="{D2EC08FF-4467-40D5-B76C-C5A2FF251060}"/>
              </a:ext>
            </a:extLst>
          </p:cNvPr>
          <p:cNvSpPr>
            <a:spLocks noChangeShapeType="1"/>
          </p:cNvSpPr>
          <p:nvPr/>
        </p:nvSpPr>
        <p:spPr bwMode="auto">
          <a:xfrm flipH="1" flipV="1">
            <a:off x="5181600" y="838200"/>
            <a:ext cx="2895600" cy="5486400"/>
          </a:xfrm>
          <a:prstGeom prst="line">
            <a:avLst/>
          </a:prstGeom>
          <a:noFill/>
          <a:ln w="5715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2" name="Line 26">
            <a:extLst>
              <a:ext uri="{FF2B5EF4-FFF2-40B4-BE49-F238E27FC236}">
                <a16:creationId xmlns:a16="http://schemas.microsoft.com/office/drawing/2014/main" id="{D64344F4-247F-47DD-8584-B3DD64EC068B}"/>
              </a:ext>
            </a:extLst>
          </p:cNvPr>
          <p:cNvSpPr>
            <a:spLocks noChangeShapeType="1"/>
          </p:cNvSpPr>
          <p:nvPr/>
        </p:nvSpPr>
        <p:spPr bwMode="auto">
          <a:xfrm flipV="1">
            <a:off x="4038600" y="3886200"/>
            <a:ext cx="4724400" cy="762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3" name="Line 27">
            <a:extLst>
              <a:ext uri="{FF2B5EF4-FFF2-40B4-BE49-F238E27FC236}">
                <a16:creationId xmlns:a16="http://schemas.microsoft.com/office/drawing/2014/main" id="{32BF28E8-5432-49ED-A2A4-F1C53D884B1D}"/>
              </a:ext>
            </a:extLst>
          </p:cNvPr>
          <p:cNvSpPr>
            <a:spLocks noChangeShapeType="1"/>
          </p:cNvSpPr>
          <p:nvPr/>
        </p:nvSpPr>
        <p:spPr bwMode="auto">
          <a:xfrm>
            <a:off x="6400800" y="1295400"/>
            <a:ext cx="381000" cy="4724400"/>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4" name="Line 28">
            <a:extLst>
              <a:ext uri="{FF2B5EF4-FFF2-40B4-BE49-F238E27FC236}">
                <a16:creationId xmlns:a16="http://schemas.microsoft.com/office/drawing/2014/main" id="{E6C17799-5E93-40BB-AD16-45B0DA7ABE81}"/>
              </a:ext>
            </a:extLst>
          </p:cNvPr>
          <p:cNvSpPr>
            <a:spLocks noChangeShapeType="1"/>
          </p:cNvSpPr>
          <p:nvPr/>
        </p:nvSpPr>
        <p:spPr bwMode="auto">
          <a:xfrm>
            <a:off x="6400800" y="152400"/>
            <a:ext cx="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1405" name="Line 30">
            <a:extLst>
              <a:ext uri="{FF2B5EF4-FFF2-40B4-BE49-F238E27FC236}">
                <a16:creationId xmlns:a16="http://schemas.microsoft.com/office/drawing/2014/main" id="{F94EE17F-BCC6-4C72-A7F0-A5FD9A6C1819}"/>
              </a:ext>
            </a:extLst>
          </p:cNvPr>
          <p:cNvSpPr>
            <a:spLocks noChangeShapeType="1"/>
          </p:cNvSpPr>
          <p:nvPr/>
        </p:nvSpPr>
        <p:spPr bwMode="auto">
          <a:xfrm flipH="1">
            <a:off x="8458200" y="9906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DeKoyerBP2">
            <a:extLst>
              <a:ext uri="{FF2B5EF4-FFF2-40B4-BE49-F238E27FC236}">
                <a16:creationId xmlns:a16="http://schemas.microsoft.com/office/drawing/2014/main" id="{FA11F8C7-FB8C-4423-BD5E-A8517FD88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52400"/>
            <a:ext cx="5283200" cy="64897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02403" name="Oval 3">
            <a:extLst>
              <a:ext uri="{FF2B5EF4-FFF2-40B4-BE49-F238E27FC236}">
                <a16:creationId xmlns:a16="http://schemas.microsoft.com/office/drawing/2014/main" id="{5FB6F27C-780E-4ED7-8E25-975BEDBBEE18}"/>
              </a:ext>
            </a:extLst>
          </p:cNvPr>
          <p:cNvSpPr>
            <a:spLocks noChangeArrowheads="1"/>
          </p:cNvSpPr>
          <p:nvPr/>
        </p:nvSpPr>
        <p:spPr bwMode="auto">
          <a:xfrm>
            <a:off x="6096000" y="4572000"/>
            <a:ext cx="76200" cy="76200"/>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6600"/>
              </a:solidFill>
            </a:endParaRPr>
          </a:p>
        </p:txBody>
      </p:sp>
      <p:sp>
        <p:nvSpPr>
          <p:cNvPr id="102404" name="Oval 4">
            <a:extLst>
              <a:ext uri="{FF2B5EF4-FFF2-40B4-BE49-F238E27FC236}">
                <a16:creationId xmlns:a16="http://schemas.microsoft.com/office/drawing/2014/main" id="{530E680D-7218-4041-B4A6-99A0EB4FE131}"/>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05" name="Freeform 5">
            <a:extLst>
              <a:ext uri="{FF2B5EF4-FFF2-40B4-BE49-F238E27FC236}">
                <a16:creationId xmlns:a16="http://schemas.microsoft.com/office/drawing/2014/main" id="{6D992980-66A8-4C8B-84E8-84F413AE97AC}"/>
              </a:ext>
            </a:extLst>
          </p:cNvPr>
          <p:cNvSpPr>
            <a:spLocks/>
          </p:cNvSpPr>
          <p:nvPr/>
        </p:nvSpPr>
        <p:spPr bwMode="auto">
          <a:xfrm>
            <a:off x="5334000" y="4953000"/>
            <a:ext cx="457200" cy="266700"/>
          </a:xfrm>
          <a:custGeom>
            <a:avLst/>
            <a:gdLst>
              <a:gd name="T0" fmla="*/ 2147483646 w 288"/>
              <a:gd name="T1" fmla="*/ 2147483646 h 168"/>
              <a:gd name="T2" fmla="*/ 2147483646 w 288"/>
              <a:gd name="T3" fmla="*/ 2147483646 h 168"/>
              <a:gd name="T4" fmla="*/ 2147483646 w 288"/>
              <a:gd name="T5" fmla="*/ 2147483646 h 168"/>
              <a:gd name="T6" fmla="*/ 0 w 288"/>
              <a:gd name="T7" fmla="*/ 0 h 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06" name="Freeform 6">
            <a:extLst>
              <a:ext uri="{FF2B5EF4-FFF2-40B4-BE49-F238E27FC236}">
                <a16:creationId xmlns:a16="http://schemas.microsoft.com/office/drawing/2014/main" id="{96513AF4-8A3E-4EAD-9AB6-E25307E8E47F}"/>
              </a:ext>
            </a:extLst>
          </p:cNvPr>
          <p:cNvSpPr>
            <a:spLocks/>
          </p:cNvSpPr>
          <p:nvPr/>
        </p:nvSpPr>
        <p:spPr bwMode="auto">
          <a:xfrm>
            <a:off x="5410200" y="4241800"/>
            <a:ext cx="762000" cy="482600"/>
          </a:xfrm>
          <a:custGeom>
            <a:avLst/>
            <a:gdLst>
              <a:gd name="T0" fmla="*/ 2147483646 w 480"/>
              <a:gd name="T1" fmla="*/ 2147483646 h 304"/>
              <a:gd name="T2" fmla="*/ 2147483646 w 480"/>
              <a:gd name="T3" fmla="*/ 2147483646 h 304"/>
              <a:gd name="T4" fmla="*/ 2147483646 w 480"/>
              <a:gd name="T5" fmla="*/ 2147483646 h 304"/>
              <a:gd name="T6" fmla="*/ 0 w 480"/>
              <a:gd name="T7" fmla="*/ 2147483646 h 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07" name="Freeform 7">
            <a:extLst>
              <a:ext uri="{FF2B5EF4-FFF2-40B4-BE49-F238E27FC236}">
                <a16:creationId xmlns:a16="http://schemas.microsoft.com/office/drawing/2014/main" id="{2FDFC9D8-FB52-4F7D-8FA0-B8CB59C0E674}"/>
              </a:ext>
            </a:extLst>
          </p:cNvPr>
          <p:cNvSpPr>
            <a:spLocks/>
          </p:cNvSpPr>
          <p:nvPr/>
        </p:nvSpPr>
        <p:spPr bwMode="auto">
          <a:xfrm>
            <a:off x="5334000" y="4724400"/>
            <a:ext cx="76200" cy="228600"/>
          </a:xfrm>
          <a:custGeom>
            <a:avLst/>
            <a:gdLst>
              <a:gd name="T0" fmla="*/ 0 w 48"/>
              <a:gd name="T1" fmla="*/ 2147483646 h 144"/>
              <a:gd name="T2" fmla="*/ 2147483646 w 48"/>
              <a:gd name="T3" fmla="*/ 0 h 144"/>
              <a:gd name="T4" fmla="*/ 0 60000 65536"/>
              <a:gd name="T5" fmla="*/ 0 60000 65536"/>
            </a:gdLst>
            <a:ahLst/>
            <a:cxnLst>
              <a:cxn ang="T4">
                <a:pos x="T0" y="T1"/>
              </a:cxn>
              <a:cxn ang="T5">
                <a:pos x="T2" y="T3"/>
              </a:cxn>
            </a:cxnLst>
            <a:rect l="0" t="0" r="r" b="b"/>
            <a:pathLst>
              <a:path w="48" h="144">
                <a:moveTo>
                  <a:pt x="0" y="144"/>
                </a:moveTo>
                <a:cubicBezTo>
                  <a:pt x="20" y="84"/>
                  <a:pt x="40" y="24"/>
                  <a:pt x="48" y="0"/>
                </a:cubicBezTo>
              </a:path>
            </a:pathLst>
          </a:custGeom>
          <a:noFill/>
          <a:ln w="19050" cap="flat" cmpd="sng">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08" name="Line 8">
            <a:extLst>
              <a:ext uri="{FF2B5EF4-FFF2-40B4-BE49-F238E27FC236}">
                <a16:creationId xmlns:a16="http://schemas.microsoft.com/office/drawing/2014/main" id="{ECB75054-8DD9-4E17-810B-10188E980382}"/>
              </a:ext>
            </a:extLst>
          </p:cNvPr>
          <p:cNvSpPr>
            <a:spLocks noChangeShapeType="1"/>
          </p:cNvSpPr>
          <p:nvPr/>
        </p:nvSpPr>
        <p:spPr bwMode="auto">
          <a:xfrm flipH="1">
            <a:off x="5791200" y="4648200"/>
            <a:ext cx="304800" cy="5334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09" name="Line 9">
            <a:extLst>
              <a:ext uri="{FF2B5EF4-FFF2-40B4-BE49-F238E27FC236}">
                <a16:creationId xmlns:a16="http://schemas.microsoft.com/office/drawing/2014/main" id="{1B422B0F-42E8-4114-8B5C-2D0F90757678}"/>
              </a:ext>
            </a:extLst>
          </p:cNvPr>
          <p:cNvSpPr>
            <a:spLocks noChangeShapeType="1"/>
          </p:cNvSpPr>
          <p:nvPr/>
        </p:nvSpPr>
        <p:spPr bwMode="auto">
          <a:xfrm>
            <a:off x="5867400" y="5105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0" name="Line 10">
            <a:extLst>
              <a:ext uri="{FF2B5EF4-FFF2-40B4-BE49-F238E27FC236}">
                <a16:creationId xmlns:a16="http://schemas.microsoft.com/office/drawing/2014/main" id="{ABE7CDA7-FE31-4FFC-93F8-CB0543D904C9}"/>
              </a:ext>
            </a:extLst>
          </p:cNvPr>
          <p:cNvSpPr>
            <a:spLocks noChangeShapeType="1"/>
          </p:cNvSpPr>
          <p:nvPr/>
        </p:nvSpPr>
        <p:spPr bwMode="auto">
          <a:xfrm flipH="1" flipV="1">
            <a:off x="5334000" y="4876800"/>
            <a:ext cx="457200" cy="3048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1" name="Line 11">
            <a:extLst>
              <a:ext uri="{FF2B5EF4-FFF2-40B4-BE49-F238E27FC236}">
                <a16:creationId xmlns:a16="http://schemas.microsoft.com/office/drawing/2014/main" id="{82097384-3828-46D5-862E-46E1FAA6D472}"/>
              </a:ext>
            </a:extLst>
          </p:cNvPr>
          <p:cNvSpPr>
            <a:spLocks noChangeShapeType="1"/>
          </p:cNvSpPr>
          <p:nvPr/>
        </p:nvSpPr>
        <p:spPr bwMode="auto">
          <a:xfrm flipH="1" flipV="1">
            <a:off x="5715000" y="4343400"/>
            <a:ext cx="3810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2" name="Line 12">
            <a:extLst>
              <a:ext uri="{FF2B5EF4-FFF2-40B4-BE49-F238E27FC236}">
                <a16:creationId xmlns:a16="http://schemas.microsoft.com/office/drawing/2014/main" id="{A5A41973-B11F-4F74-9CE8-C9BEF6657616}"/>
              </a:ext>
            </a:extLst>
          </p:cNvPr>
          <p:cNvSpPr>
            <a:spLocks noChangeShapeType="1"/>
          </p:cNvSpPr>
          <p:nvPr/>
        </p:nvSpPr>
        <p:spPr bwMode="auto">
          <a:xfrm flipV="1">
            <a:off x="5486400" y="48768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3" name="Line 13">
            <a:extLst>
              <a:ext uri="{FF2B5EF4-FFF2-40B4-BE49-F238E27FC236}">
                <a16:creationId xmlns:a16="http://schemas.microsoft.com/office/drawing/2014/main" id="{C05AB74F-BECA-4F32-8FF9-21F6EAB999A6}"/>
              </a:ext>
            </a:extLst>
          </p:cNvPr>
          <p:cNvSpPr>
            <a:spLocks noChangeShapeType="1"/>
          </p:cNvSpPr>
          <p:nvPr/>
        </p:nvSpPr>
        <p:spPr bwMode="auto">
          <a:xfrm flipV="1">
            <a:off x="5867400" y="43434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4" name="Line 14">
            <a:extLst>
              <a:ext uri="{FF2B5EF4-FFF2-40B4-BE49-F238E27FC236}">
                <a16:creationId xmlns:a16="http://schemas.microsoft.com/office/drawing/2014/main" id="{131C8AAB-E75D-4465-ACC1-F6033D3559F7}"/>
              </a:ext>
            </a:extLst>
          </p:cNvPr>
          <p:cNvSpPr>
            <a:spLocks noChangeShapeType="1"/>
          </p:cNvSpPr>
          <p:nvPr/>
        </p:nvSpPr>
        <p:spPr bwMode="auto">
          <a:xfrm flipV="1">
            <a:off x="4800600" y="914400"/>
            <a:ext cx="3352800" cy="5334000"/>
          </a:xfrm>
          <a:prstGeom prst="line">
            <a:avLst/>
          </a:prstGeom>
          <a:noFill/>
          <a:ln w="5715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5" name="Oval 15">
            <a:extLst>
              <a:ext uri="{FF2B5EF4-FFF2-40B4-BE49-F238E27FC236}">
                <a16:creationId xmlns:a16="http://schemas.microsoft.com/office/drawing/2014/main" id="{CD75D7E1-921A-4690-8C56-055234DDFE0D}"/>
              </a:ext>
            </a:extLst>
          </p:cNvPr>
          <p:cNvSpPr>
            <a:spLocks noChangeArrowheads="1"/>
          </p:cNvSpPr>
          <p:nvPr/>
        </p:nvSpPr>
        <p:spPr bwMode="auto">
          <a:xfrm>
            <a:off x="6781800" y="45720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16" name="Oval 16">
            <a:extLst>
              <a:ext uri="{FF2B5EF4-FFF2-40B4-BE49-F238E27FC236}">
                <a16:creationId xmlns:a16="http://schemas.microsoft.com/office/drawing/2014/main" id="{B9EFDA63-D649-4BE9-9117-4A9E3FC908C0}"/>
              </a:ext>
            </a:extLst>
          </p:cNvPr>
          <p:cNvSpPr>
            <a:spLocks noChangeArrowheads="1"/>
          </p:cNvSpPr>
          <p:nvPr/>
        </p:nvSpPr>
        <p:spPr bwMode="auto">
          <a:xfrm>
            <a:off x="7086600" y="51816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6600"/>
              </a:solidFill>
            </a:endParaRPr>
          </a:p>
        </p:txBody>
      </p:sp>
      <p:sp>
        <p:nvSpPr>
          <p:cNvPr id="102417" name="Line 17">
            <a:extLst>
              <a:ext uri="{FF2B5EF4-FFF2-40B4-BE49-F238E27FC236}">
                <a16:creationId xmlns:a16="http://schemas.microsoft.com/office/drawing/2014/main" id="{00EB5EED-DEF1-4F7F-BDB6-87201043057A}"/>
              </a:ext>
            </a:extLst>
          </p:cNvPr>
          <p:cNvSpPr>
            <a:spLocks noChangeShapeType="1"/>
          </p:cNvSpPr>
          <p:nvPr/>
        </p:nvSpPr>
        <p:spPr bwMode="auto">
          <a:xfrm>
            <a:off x="6781800" y="4572000"/>
            <a:ext cx="381000" cy="6858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8" name="Freeform 18">
            <a:extLst>
              <a:ext uri="{FF2B5EF4-FFF2-40B4-BE49-F238E27FC236}">
                <a16:creationId xmlns:a16="http://schemas.microsoft.com/office/drawing/2014/main" id="{7B92A37C-B74D-4D19-9BEA-CEDD6713A28C}"/>
              </a:ext>
            </a:extLst>
          </p:cNvPr>
          <p:cNvSpPr>
            <a:spLocks/>
          </p:cNvSpPr>
          <p:nvPr/>
        </p:nvSpPr>
        <p:spPr bwMode="auto">
          <a:xfrm>
            <a:off x="7162800" y="5029200"/>
            <a:ext cx="419100" cy="254000"/>
          </a:xfrm>
          <a:custGeom>
            <a:avLst/>
            <a:gdLst>
              <a:gd name="T0" fmla="*/ 0 w 264"/>
              <a:gd name="T1" fmla="*/ 2147483646 h 160"/>
              <a:gd name="T2" fmla="*/ 2147483646 w 264"/>
              <a:gd name="T3" fmla="*/ 2147483646 h 160"/>
              <a:gd name="T4" fmla="*/ 2147483646 w 264"/>
              <a:gd name="T5" fmla="*/ 2147483646 h 160"/>
              <a:gd name="T6" fmla="*/ 2147483646 w 264"/>
              <a:gd name="T7" fmla="*/ 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4" h="160">
                <a:moveTo>
                  <a:pt x="0" y="144"/>
                </a:moveTo>
                <a:cubicBezTo>
                  <a:pt x="28" y="152"/>
                  <a:pt x="56" y="160"/>
                  <a:pt x="96" y="144"/>
                </a:cubicBezTo>
                <a:cubicBezTo>
                  <a:pt x="136" y="128"/>
                  <a:pt x="216" y="72"/>
                  <a:pt x="240" y="48"/>
                </a:cubicBezTo>
                <a:cubicBezTo>
                  <a:pt x="264" y="24"/>
                  <a:pt x="240" y="8"/>
                  <a:pt x="240" y="0"/>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9" name="Freeform 19">
            <a:extLst>
              <a:ext uri="{FF2B5EF4-FFF2-40B4-BE49-F238E27FC236}">
                <a16:creationId xmlns:a16="http://schemas.microsoft.com/office/drawing/2014/main" id="{8CB303B4-FE0E-4141-BD7E-343F137F294A}"/>
              </a:ext>
            </a:extLst>
          </p:cNvPr>
          <p:cNvSpPr>
            <a:spLocks/>
          </p:cNvSpPr>
          <p:nvPr/>
        </p:nvSpPr>
        <p:spPr bwMode="auto">
          <a:xfrm>
            <a:off x="6934200" y="4191000"/>
            <a:ext cx="685800" cy="533400"/>
          </a:xfrm>
          <a:custGeom>
            <a:avLst/>
            <a:gdLst>
              <a:gd name="T0" fmla="*/ 0 w 432"/>
              <a:gd name="T1" fmla="*/ 0 h 336"/>
              <a:gd name="T2" fmla="*/ 2147483646 w 432"/>
              <a:gd name="T3" fmla="*/ 2147483646 h 336"/>
              <a:gd name="T4" fmla="*/ 2147483646 w 432"/>
              <a:gd name="T5" fmla="*/ 2147483646 h 336"/>
              <a:gd name="T6" fmla="*/ 2147483646 w 432"/>
              <a:gd name="T7" fmla="*/ 214748364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2" h="336">
                <a:moveTo>
                  <a:pt x="0" y="0"/>
                </a:moveTo>
                <a:cubicBezTo>
                  <a:pt x="64" y="8"/>
                  <a:pt x="128" y="16"/>
                  <a:pt x="192" y="48"/>
                </a:cubicBezTo>
                <a:cubicBezTo>
                  <a:pt x="256" y="80"/>
                  <a:pt x="344" y="144"/>
                  <a:pt x="384" y="192"/>
                </a:cubicBezTo>
                <a:cubicBezTo>
                  <a:pt x="424" y="240"/>
                  <a:pt x="424" y="312"/>
                  <a:pt x="432" y="336"/>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20" name="Freeform 20">
            <a:extLst>
              <a:ext uri="{FF2B5EF4-FFF2-40B4-BE49-F238E27FC236}">
                <a16:creationId xmlns:a16="http://schemas.microsoft.com/office/drawing/2014/main" id="{6D0ED134-F8E7-4C16-8982-800050876707}"/>
              </a:ext>
            </a:extLst>
          </p:cNvPr>
          <p:cNvSpPr>
            <a:spLocks/>
          </p:cNvSpPr>
          <p:nvPr/>
        </p:nvSpPr>
        <p:spPr bwMode="auto">
          <a:xfrm>
            <a:off x="7543800" y="4724400"/>
            <a:ext cx="88900" cy="304800"/>
          </a:xfrm>
          <a:custGeom>
            <a:avLst/>
            <a:gdLst>
              <a:gd name="T0" fmla="*/ 0 w 56"/>
              <a:gd name="T1" fmla="*/ 2147483646 h 192"/>
              <a:gd name="T2" fmla="*/ 2147483646 w 56"/>
              <a:gd name="T3" fmla="*/ 2147483646 h 192"/>
              <a:gd name="T4" fmla="*/ 2147483646 w 56"/>
              <a:gd name="T5" fmla="*/ 0 h 192"/>
              <a:gd name="T6" fmla="*/ 0 60000 65536"/>
              <a:gd name="T7" fmla="*/ 0 60000 65536"/>
              <a:gd name="T8" fmla="*/ 0 60000 65536"/>
            </a:gdLst>
            <a:ahLst/>
            <a:cxnLst>
              <a:cxn ang="T6">
                <a:pos x="T0" y="T1"/>
              </a:cxn>
              <a:cxn ang="T7">
                <a:pos x="T2" y="T3"/>
              </a:cxn>
              <a:cxn ang="T8">
                <a:pos x="T4" y="T5"/>
              </a:cxn>
            </a:cxnLst>
            <a:rect l="0" t="0" r="r" b="b"/>
            <a:pathLst>
              <a:path w="56" h="192">
                <a:moveTo>
                  <a:pt x="0" y="192"/>
                </a:moveTo>
                <a:cubicBezTo>
                  <a:pt x="20" y="160"/>
                  <a:pt x="40" y="128"/>
                  <a:pt x="48" y="96"/>
                </a:cubicBezTo>
                <a:cubicBezTo>
                  <a:pt x="56" y="64"/>
                  <a:pt x="48" y="16"/>
                  <a:pt x="48" y="0"/>
                </a:cubicBezTo>
              </a:path>
            </a:pathLst>
          </a:custGeom>
          <a:noFill/>
          <a:ln w="19050" cap="flat" cmpd="sng">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21" name="Line 21">
            <a:extLst>
              <a:ext uri="{FF2B5EF4-FFF2-40B4-BE49-F238E27FC236}">
                <a16:creationId xmlns:a16="http://schemas.microsoft.com/office/drawing/2014/main" id="{300FAC86-98B9-4B4C-A7AD-BF51C8FE07A0}"/>
              </a:ext>
            </a:extLst>
          </p:cNvPr>
          <p:cNvSpPr>
            <a:spLocks noChangeShapeType="1"/>
          </p:cNvSpPr>
          <p:nvPr/>
        </p:nvSpPr>
        <p:spPr bwMode="auto">
          <a:xfrm flipV="1">
            <a:off x="6781800" y="4343400"/>
            <a:ext cx="5334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22" name="Line 22">
            <a:extLst>
              <a:ext uri="{FF2B5EF4-FFF2-40B4-BE49-F238E27FC236}">
                <a16:creationId xmlns:a16="http://schemas.microsoft.com/office/drawing/2014/main" id="{3B62176D-2C7A-4B60-BE65-E4CC222A0938}"/>
              </a:ext>
            </a:extLst>
          </p:cNvPr>
          <p:cNvSpPr>
            <a:spLocks noChangeShapeType="1"/>
          </p:cNvSpPr>
          <p:nvPr/>
        </p:nvSpPr>
        <p:spPr bwMode="auto">
          <a:xfrm flipV="1">
            <a:off x="7162800" y="4953000"/>
            <a:ext cx="4572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23" name="Line 23">
            <a:extLst>
              <a:ext uri="{FF2B5EF4-FFF2-40B4-BE49-F238E27FC236}">
                <a16:creationId xmlns:a16="http://schemas.microsoft.com/office/drawing/2014/main" id="{2F176122-6A03-4A0C-BCF7-35FC710520E6}"/>
              </a:ext>
            </a:extLst>
          </p:cNvPr>
          <p:cNvSpPr>
            <a:spLocks noChangeShapeType="1"/>
          </p:cNvSpPr>
          <p:nvPr/>
        </p:nvSpPr>
        <p:spPr bwMode="auto">
          <a:xfrm>
            <a:off x="7010400" y="43434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24" name="Line 24">
            <a:extLst>
              <a:ext uri="{FF2B5EF4-FFF2-40B4-BE49-F238E27FC236}">
                <a16:creationId xmlns:a16="http://schemas.microsoft.com/office/drawing/2014/main" id="{E1BD72CD-5C64-4B51-B766-4F4C564977DA}"/>
              </a:ext>
            </a:extLst>
          </p:cNvPr>
          <p:cNvSpPr>
            <a:spLocks noChangeShapeType="1"/>
          </p:cNvSpPr>
          <p:nvPr/>
        </p:nvSpPr>
        <p:spPr bwMode="auto">
          <a:xfrm>
            <a:off x="7315200" y="49530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25" name="Line 25">
            <a:extLst>
              <a:ext uri="{FF2B5EF4-FFF2-40B4-BE49-F238E27FC236}">
                <a16:creationId xmlns:a16="http://schemas.microsoft.com/office/drawing/2014/main" id="{FF69CD17-63E4-4E25-8E5E-41C8B68F2B6D}"/>
              </a:ext>
            </a:extLst>
          </p:cNvPr>
          <p:cNvSpPr>
            <a:spLocks noChangeShapeType="1"/>
          </p:cNvSpPr>
          <p:nvPr/>
        </p:nvSpPr>
        <p:spPr bwMode="auto">
          <a:xfrm flipH="1" flipV="1">
            <a:off x="5181600" y="838200"/>
            <a:ext cx="2895600" cy="5486400"/>
          </a:xfrm>
          <a:prstGeom prst="line">
            <a:avLst/>
          </a:prstGeom>
          <a:noFill/>
          <a:ln w="5715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26" name="Line 26">
            <a:extLst>
              <a:ext uri="{FF2B5EF4-FFF2-40B4-BE49-F238E27FC236}">
                <a16:creationId xmlns:a16="http://schemas.microsoft.com/office/drawing/2014/main" id="{DB840B93-9C22-4C1B-8F9C-B50324F30AC4}"/>
              </a:ext>
            </a:extLst>
          </p:cNvPr>
          <p:cNvSpPr>
            <a:spLocks noChangeShapeType="1"/>
          </p:cNvSpPr>
          <p:nvPr/>
        </p:nvSpPr>
        <p:spPr bwMode="auto">
          <a:xfrm flipV="1">
            <a:off x="4038600" y="3886200"/>
            <a:ext cx="4724400" cy="762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27" name="Line 27">
            <a:extLst>
              <a:ext uri="{FF2B5EF4-FFF2-40B4-BE49-F238E27FC236}">
                <a16:creationId xmlns:a16="http://schemas.microsoft.com/office/drawing/2014/main" id="{9634D515-D0DB-489B-8AA5-1C94DAD451C0}"/>
              </a:ext>
            </a:extLst>
          </p:cNvPr>
          <p:cNvSpPr>
            <a:spLocks noChangeShapeType="1"/>
          </p:cNvSpPr>
          <p:nvPr/>
        </p:nvSpPr>
        <p:spPr bwMode="auto">
          <a:xfrm>
            <a:off x="6400800" y="1295400"/>
            <a:ext cx="381000" cy="4724400"/>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28" name="Line 28">
            <a:extLst>
              <a:ext uri="{FF2B5EF4-FFF2-40B4-BE49-F238E27FC236}">
                <a16:creationId xmlns:a16="http://schemas.microsoft.com/office/drawing/2014/main" id="{1BA30B04-C564-4BC3-918E-9413A267C8B1}"/>
              </a:ext>
            </a:extLst>
          </p:cNvPr>
          <p:cNvSpPr>
            <a:spLocks noChangeShapeType="1"/>
          </p:cNvSpPr>
          <p:nvPr/>
        </p:nvSpPr>
        <p:spPr bwMode="auto">
          <a:xfrm>
            <a:off x="6400800" y="152400"/>
            <a:ext cx="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29" name="Line 29">
            <a:extLst>
              <a:ext uri="{FF2B5EF4-FFF2-40B4-BE49-F238E27FC236}">
                <a16:creationId xmlns:a16="http://schemas.microsoft.com/office/drawing/2014/main" id="{C7F14437-5A45-4DCE-96DC-25D2E445A72B}"/>
              </a:ext>
            </a:extLst>
          </p:cNvPr>
          <p:cNvSpPr>
            <a:spLocks noChangeShapeType="1"/>
          </p:cNvSpPr>
          <p:nvPr/>
        </p:nvSpPr>
        <p:spPr bwMode="auto">
          <a:xfrm>
            <a:off x="4191000" y="7620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30" name="Line 30">
            <a:extLst>
              <a:ext uri="{FF2B5EF4-FFF2-40B4-BE49-F238E27FC236}">
                <a16:creationId xmlns:a16="http://schemas.microsoft.com/office/drawing/2014/main" id="{54897310-FBD0-48B8-9BE6-C8B731A72901}"/>
              </a:ext>
            </a:extLst>
          </p:cNvPr>
          <p:cNvSpPr>
            <a:spLocks noChangeShapeType="1"/>
          </p:cNvSpPr>
          <p:nvPr/>
        </p:nvSpPr>
        <p:spPr bwMode="auto">
          <a:xfrm flipH="1">
            <a:off x="8458200" y="9906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LR">
            <a:extLst>
              <a:ext uri="{FF2B5EF4-FFF2-40B4-BE49-F238E27FC236}">
                <a16:creationId xmlns:a16="http://schemas.microsoft.com/office/drawing/2014/main" id="{A463047B-207C-4FEF-BA96-9255A12CF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685801"/>
            <a:ext cx="76962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Oval 3">
            <a:extLst>
              <a:ext uri="{FF2B5EF4-FFF2-40B4-BE49-F238E27FC236}">
                <a16:creationId xmlns:a16="http://schemas.microsoft.com/office/drawing/2014/main" id="{87E30FF3-EB60-435A-8CD9-05B6479A8366}"/>
              </a:ext>
            </a:extLst>
          </p:cNvPr>
          <p:cNvSpPr>
            <a:spLocks noChangeArrowheads="1"/>
          </p:cNvSpPr>
          <p:nvPr/>
        </p:nvSpPr>
        <p:spPr bwMode="auto">
          <a:xfrm>
            <a:off x="5486400" y="1981200"/>
            <a:ext cx="304800" cy="304800"/>
          </a:xfrm>
          <a:prstGeom prst="ellipse">
            <a:avLst/>
          </a:prstGeom>
          <a:solidFill>
            <a:srgbClr val="04FA10"/>
          </a:solidFill>
          <a:ln w="9525">
            <a:solidFill>
              <a:srgbClr val="04FA1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0180" name="Freeform 4">
            <a:extLst>
              <a:ext uri="{FF2B5EF4-FFF2-40B4-BE49-F238E27FC236}">
                <a16:creationId xmlns:a16="http://schemas.microsoft.com/office/drawing/2014/main" id="{AFED83AA-3D5C-497A-96AD-593062EF7963}"/>
              </a:ext>
            </a:extLst>
          </p:cNvPr>
          <p:cNvSpPr>
            <a:spLocks/>
          </p:cNvSpPr>
          <p:nvPr/>
        </p:nvSpPr>
        <p:spPr bwMode="auto">
          <a:xfrm rot="580802">
            <a:off x="5473700" y="1981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solidFill>
            <a:srgbClr val="04FA10"/>
          </a:solidFill>
          <a:ln w="57150" cmpd="sng">
            <a:solidFill>
              <a:schemeClr val="tx1"/>
            </a:solidFill>
            <a:round/>
            <a:headEnd/>
            <a:tailEnd/>
          </a:ln>
        </p:spPr>
        <p:txBody>
          <a:bodyPr wrap="none" anchor="ctr"/>
          <a:lstStyle/>
          <a:p>
            <a:endParaRPr lang="en-US"/>
          </a:p>
        </p:txBody>
      </p:sp>
      <p:sp>
        <p:nvSpPr>
          <p:cNvPr id="50181" name="Text Box 5">
            <a:extLst>
              <a:ext uri="{FF2B5EF4-FFF2-40B4-BE49-F238E27FC236}">
                <a16:creationId xmlns:a16="http://schemas.microsoft.com/office/drawing/2014/main" id="{D5199752-D165-4DE5-9E5E-45C048CEB217}"/>
              </a:ext>
            </a:extLst>
          </p:cNvPr>
          <p:cNvSpPr txBox="1">
            <a:spLocks noChangeArrowheads="1"/>
          </p:cNvSpPr>
          <p:nvPr/>
        </p:nvSpPr>
        <p:spPr bwMode="auto">
          <a:xfrm>
            <a:off x="3886200" y="6096001"/>
            <a:ext cx="471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3300"/>
                </a:solidFill>
              </a:rPr>
              <a:t>Anterior arch &amp; medial border of lateral mass</a:t>
            </a:r>
          </a:p>
        </p:txBody>
      </p:sp>
      <p:sp>
        <p:nvSpPr>
          <p:cNvPr id="50182" name="Rectangle 1">
            <a:extLst>
              <a:ext uri="{FF2B5EF4-FFF2-40B4-BE49-F238E27FC236}">
                <a16:creationId xmlns:a16="http://schemas.microsoft.com/office/drawing/2014/main" id="{9988C912-D4B8-4067-99D6-787D4E74E5DB}"/>
              </a:ext>
            </a:extLst>
          </p:cNvPr>
          <p:cNvSpPr>
            <a:spLocks noChangeArrowheads="1"/>
          </p:cNvSpPr>
          <p:nvPr/>
        </p:nvSpPr>
        <p:spPr bwMode="auto">
          <a:xfrm>
            <a:off x="5581650" y="1371600"/>
            <a:ext cx="123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FF6600"/>
                </a:solidFill>
              </a:rPr>
              <a:t>ANT. PT 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DeKoyerBP2">
            <a:extLst>
              <a:ext uri="{FF2B5EF4-FFF2-40B4-BE49-F238E27FC236}">
                <a16:creationId xmlns:a16="http://schemas.microsoft.com/office/drawing/2014/main" id="{AE631CC8-A1AB-47C1-AA04-BF75949729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52400"/>
            <a:ext cx="5283200" cy="64897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03427" name="Oval 3">
            <a:extLst>
              <a:ext uri="{FF2B5EF4-FFF2-40B4-BE49-F238E27FC236}">
                <a16:creationId xmlns:a16="http://schemas.microsoft.com/office/drawing/2014/main" id="{99B08042-7C8D-40B1-9894-C907F18AA35D}"/>
              </a:ext>
            </a:extLst>
          </p:cNvPr>
          <p:cNvSpPr>
            <a:spLocks noChangeArrowheads="1"/>
          </p:cNvSpPr>
          <p:nvPr/>
        </p:nvSpPr>
        <p:spPr bwMode="auto">
          <a:xfrm>
            <a:off x="6096000" y="4572000"/>
            <a:ext cx="76200" cy="76200"/>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6600"/>
              </a:solidFill>
            </a:endParaRPr>
          </a:p>
        </p:txBody>
      </p:sp>
      <p:sp>
        <p:nvSpPr>
          <p:cNvPr id="103428" name="Oval 4">
            <a:extLst>
              <a:ext uri="{FF2B5EF4-FFF2-40B4-BE49-F238E27FC236}">
                <a16:creationId xmlns:a16="http://schemas.microsoft.com/office/drawing/2014/main" id="{C68C2887-98C5-42FA-90BF-806C7005F46D}"/>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3429" name="Freeform 5">
            <a:extLst>
              <a:ext uri="{FF2B5EF4-FFF2-40B4-BE49-F238E27FC236}">
                <a16:creationId xmlns:a16="http://schemas.microsoft.com/office/drawing/2014/main" id="{E88E6E33-0040-4DC2-8041-01598647B0CA}"/>
              </a:ext>
            </a:extLst>
          </p:cNvPr>
          <p:cNvSpPr>
            <a:spLocks/>
          </p:cNvSpPr>
          <p:nvPr/>
        </p:nvSpPr>
        <p:spPr bwMode="auto">
          <a:xfrm>
            <a:off x="5334000" y="4953000"/>
            <a:ext cx="457200" cy="266700"/>
          </a:xfrm>
          <a:custGeom>
            <a:avLst/>
            <a:gdLst>
              <a:gd name="T0" fmla="*/ 2147483646 w 288"/>
              <a:gd name="T1" fmla="*/ 2147483646 h 168"/>
              <a:gd name="T2" fmla="*/ 2147483646 w 288"/>
              <a:gd name="T3" fmla="*/ 2147483646 h 168"/>
              <a:gd name="T4" fmla="*/ 2147483646 w 288"/>
              <a:gd name="T5" fmla="*/ 2147483646 h 168"/>
              <a:gd name="T6" fmla="*/ 0 w 288"/>
              <a:gd name="T7" fmla="*/ 0 h 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0" name="Freeform 6">
            <a:extLst>
              <a:ext uri="{FF2B5EF4-FFF2-40B4-BE49-F238E27FC236}">
                <a16:creationId xmlns:a16="http://schemas.microsoft.com/office/drawing/2014/main" id="{FAD18301-82FA-489F-93CE-84D6070F95D4}"/>
              </a:ext>
            </a:extLst>
          </p:cNvPr>
          <p:cNvSpPr>
            <a:spLocks/>
          </p:cNvSpPr>
          <p:nvPr/>
        </p:nvSpPr>
        <p:spPr bwMode="auto">
          <a:xfrm>
            <a:off x="5410200" y="4241800"/>
            <a:ext cx="762000" cy="482600"/>
          </a:xfrm>
          <a:custGeom>
            <a:avLst/>
            <a:gdLst>
              <a:gd name="T0" fmla="*/ 2147483646 w 480"/>
              <a:gd name="T1" fmla="*/ 2147483646 h 304"/>
              <a:gd name="T2" fmla="*/ 2147483646 w 480"/>
              <a:gd name="T3" fmla="*/ 2147483646 h 304"/>
              <a:gd name="T4" fmla="*/ 2147483646 w 480"/>
              <a:gd name="T5" fmla="*/ 2147483646 h 304"/>
              <a:gd name="T6" fmla="*/ 0 w 480"/>
              <a:gd name="T7" fmla="*/ 2147483646 h 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1" name="Freeform 7">
            <a:extLst>
              <a:ext uri="{FF2B5EF4-FFF2-40B4-BE49-F238E27FC236}">
                <a16:creationId xmlns:a16="http://schemas.microsoft.com/office/drawing/2014/main" id="{A560EA26-C59B-4AE3-BAC8-DF3BD5DF0768}"/>
              </a:ext>
            </a:extLst>
          </p:cNvPr>
          <p:cNvSpPr>
            <a:spLocks/>
          </p:cNvSpPr>
          <p:nvPr/>
        </p:nvSpPr>
        <p:spPr bwMode="auto">
          <a:xfrm>
            <a:off x="5334000" y="4724400"/>
            <a:ext cx="76200" cy="228600"/>
          </a:xfrm>
          <a:custGeom>
            <a:avLst/>
            <a:gdLst>
              <a:gd name="T0" fmla="*/ 0 w 48"/>
              <a:gd name="T1" fmla="*/ 2147483646 h 144"/>
              <a:gd name="T2" fmla="*/ 2147483646 w 48"/>
              <a:gd name="T3" fmla="*/ 0 h 144"/>
              <a:gd name="T4" fmla="*/ 0 60000 65536"/>
              <a:gd name="T5" fmla="*/ 0 60000 65536"/>
            </a:gdLst>
            <a:ahLst/>
            <a:cxnLst>
              <a:cxn ang="T4">
                <a:pos x="T0" y="T1"/>
              </a:cxn>
              <a:cxn ang="T5">
                <a:pos x="T2" y="T3"/>
              </a:cxn>
            </a:cxnLst>
            <a:rect l="0" t="0" r="r" b="b"/>
            <a:pathLst>
              <a:path w="48" h="144">
                <a:moveTo>
                  <a:pt x="0" y="144"/>
                </a:moveTo>
                <a:cubicBezTo>
                  <a:pt x="20" y="84"/>
                  <a:pt x="40" y="24"/>
                  <a:pt x="48" y="0"/>
                </a:cubicBezTo>
              </a:path>
            </a:pathLst>
          </a:custGeom>
          <a:noFill/>
          <a:ln w="19050" cap="flat" cmpd="sng">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2" name="Line 8">
            <a:extLst>
              <a:ext uri="{FF2B5EF4-FFF2-40B4-BE49-F238E27FC236}">
                <a16:creationId xmlns:a16="http://schemas.microsoft.com/office/drawing/2014/main" id="{8D8383C9-794E-4444-BE6D-D23BCB9A347C}"/>
              </a:ext>
            </a:extLst>
          </p:cNvPr>
          <p:cNvSpPr>
            <a:spLocks noChangeShapeType="1"/>
          </p:cNvSpPr>
          <p:nvPr/>
        </p:nvSpPr>
        <p:spPr bwMode="auto">
          <a:xfrm flipH="1">
            <a:off x="5791200" y="4648200"/>
            <a:ext cx="304800" cy="5334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3" name="Line 9">
            <a:extLst>
              <a:ext uri="{FF2B5EF4-FFF2-40B4-BE49-F238E27FC236}">
                <a16:creationId xmlns:a16="http://schemas.microsoft.com/office/drawing/2014/main" id="{3C50235F-F361-4637-995D-ECBED52893A9}"/>
              </a:ext>
            </a:extLst>
          </p:cNvPr>
          <p:cNvSpPr>
            <a:spLocks noChangeShapeType="1"/>
          </p:cNvSpPr>
          <p:nvPr/>
        </p:nvSpPr>
        <p:spPr bwMode="auto">
          <a:xfrm>
            <a:off x="5867400" y="5105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4" name="Line 10">
            <a:extLst>
              <a:ext uri="{FF2B5EF4-FFF2-40B4-BE49-F238E27FC236}">
                <a16:creationId xmlns:a16="http://schemas.microsoft.com/office/drawing/2014/main" id="{9549F718-2A44-4E18-8A7A-2C04125BBEE2}"/>
              </a:ext>
            </a:extLst>
          </p:cNvPr>
          <p:cNvSpPr>
            <a:spLocks noChangeShapeType="1"/>
          </p:cNvSpPr>
          <p:nvPr/>
        </p:nvSpPr>
        <p:spPr bwMode="auto">
          <a:xfrm flipH="1" flipV="1">
            <a:off x="5334000" y="4876800"/>
            <a:ext cx="457200" cy="3048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5" name="Line 11">
            <a:extLst>
              <a:ext uri="{FF2B5EF4-FFF2-40B4-BE49-F238E27FC236}">
                <a16:creationId xmlns:a16="http://schemas.microsoft.com/office/drawing/2014/main" id="{645676FA-15DA-4BB6-A807-980462D6BC41}"/>
              </a:ext>
            </a:extLst>
          </p:cNvPr>
          <p:cNvSpPr>
            <a:spLocks noChangeShapeType="1"/>
          </p:cNvSpPr>
          <p:nvPr/>
        </p:nvSpPr>
        <p:spPr bwMode="auto">
          <a:xfrm flipH="1" flipV="1">
            <a:off x="5715000" y="4343400"/>
            <a:ext cx="3810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6" name="Line 12">
            <a:extLst>
              <a:ext uri="{FF2B5EF4-FFF2-40B4-BE49-F238E27FC236}">
                <a16:creationId xmlns:a16="http://schemas.microsoft.com/office/drawing/2014/main" id="{FB2427AD-4CD9-477B-BDB4-5DCC78C44FF2}"/>
              </a:ext>
            </a:extLst>
          </p:cNvPr>
          <p:cNvSpPr>
            <a:spLocks noChangeShapeType="1"/>
          </p:cNvSpPr>
          <p:nvPr/>
        </p:nvSpPr>
        <p:spPr bwMode="auto">
          <a:xfrm flipV="1">
            <a:off x="5486400" y="48768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7" name="Line 13">
            <a:extLst>
              <a:ext uri="{FF2B5EF4-FFF2-40B4-BE49-F238E27FC236}">
                <a16:creationId xmlns:a16="http://schemas.microsoft.com/office/drawing/2014/main" id="{DC1597AD-3950-47CE-B5E5-9C6F126EE634}"/>
              </a:ext>
            </a:extLst>
          </p:cNvPr>
          <p:cNvSpPr>
            <a:spLocks noChangeShapeType="1"/>
          </p:cNvSpPr>
          <p:nvPr/>
        </p:nvSpPr>
        <p:spPr bwMode="auto">
          <a:xfrm flipV="1">
            <a:off x="5867400" y="43434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8" name="Line 14">
            <a:extLst>
              <a:ext uri="{FF2B5EF4-FFF2-40B4-BE49-F238E27FC236}">
                <a16:creationId xmlns:a16="http://schemas.microsoft.com/office/drawing/2014/main" id="{FD49382E-7748-4CB9-B31C-6694DCCA8BAC}"/>
              </a:ext>
            </a:extLst>
          </p:cNvPr>
          <p:cNvSpPr>
            <a:spLocks noChangeShapeType="1"/>
          </p:cNvSpPr>
          <p:nvPr/>
        </p:nvSpPr>
        <p:spPr bwMode="auto">
          <a:xfrm flipV="1">
            <a:off x="4800600" y="914400"/>
            <a:ext cx="3352800" cy="5334000"/>
          </a:xfrm>
          <a:prstGeom prst="line">
            <a:avLst/>
          </a:prstGeom>
          <a:noFill/>
          <a:ln w="5715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9" name="Oval 15">
            <a:extLst>
              <a:ext uri="{FF2B5EF4-FFF2-40B4-BE49-F238E27FC236}">
                <a16:creationId xmlns:a16="http://schemas.microsoft.com/office/drawing/2014/main" id="{783E376B-4B64-4E8E-9E6D-F46EA780F962}"/>
              </a:ext>
            </a:extLst>
          </p:cNvPr>
          <p:cNvSpPr>
            <a:spLocks noChangeArrowheads="1"/>
          </p:cNvSpPr>
          <p:nvPr/>
        </p:nvSpPr>
        <p:spPr bwMode="auto">
          <a:xfrm>
            <a:off x="6781800" y="45720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3440" name="Oval 16">
            <a:extLst>
              <a:ext uri="{FF2B5EF4-FFF2-40B4-BE49-F238E27FC236}">
                <a16:creationId xmlns:a16="http://schemas.microsoft.com/office/drawing/2014/main" id="{5EB27CA2-C914-435F-B79F-506B346D2199}"/>
              </a:ext>
            </a:extLst>
          </p:cNvPr>
          <p:cNvSpPr>
            <a:spLocks noChangeArrowheads="1"/>
          </p:cNvSpPr>
          <p:nvPr/>
        </p:nvSpPr>
        <p:spPr bwMode="auto">
          <a:xfrm>
            <a:off x="7086600" y="51816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6600"/>
              </a:solidFill>
            </a:endParaRPr>
          </a:p>
        </p:txBody>
      </p:sp>
      <p:sp>
        <p:nvSpPr>
          <p:cNvPr id="103441" name="Line 17">
            <a:extLst>
              <a:ext uri="{FF2B5EF4-FFF2-40B4-BE49-F238E27FC236}">
                <a16:creationId xmlns:a16="http://schemas.microsoft.com/office/drawing/2014/main" id="{FCB8657C-39F9-48CB-AB44-33F04F0E49B6}"/>
              </a:ext>
            </a:extLst>
          </p:cNvPr>
          <p:cNvSpPr>
            <a:spLocks noChangeShapeType="1"/>
          </p:cNvSpPr>
          <p:nvPr/>
        </p:nvSpPr>
        <p:spPr bwMode="auto">
          <a:xfrm>
            <a:off x="6781800" y="4572000"/>
            <a:ext cx="381000" cy="6858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2" name="Freeform 18">
            <a:extLst>
              <a:ext uri="{FF2B5EF4-FFF2-40B4-BE49-F238E27FC236}">
                <a16:creationId xmlns:a16="http://schemas.microsoft.com/office/drawing/2014/main" id="{085FB651-0793-49C0-95B5-87D1F9F1C35D}"/>
              </a:ext>
            </a:extLst>
          </p:cNvPr>
          <p:cNvSpPr>
            <a:spLocks/>
          </p:cNvSpPr>
          <p:nvPr/>
        </p:nvSpPr>
        <p:spPr bwMode="auto">
          <a:xfrm>
            <a:off x="7162800" y="5029200"/>
            <a:ext cx="419100" cy="254000"/>
          </a:xfrm>
          <a:custGeom>
            <a:avLst/>
            <a:gdLst>
              <a:gd name="T0" fmla="*/ 0 w 264"/>
              <a:gd name="T1" fmla="*/ 2147483646 h 160"/>
              <a:gd name="T2" fmla="*/ 2147483646 w 264"/>
              <a:gd name="T3" fmla="*/ 2147483646 h 160"/>
              <a:gd name="T4" fmla="*/ 2147483646 w 264"/>
              <a:gd name="T5" fmla="*/ 2147483646 h 160"/>
              <a:gd name="T6" fmla="*/ 2147483646 w 264"/>
              <a:gd name="T7" fmla="*/ 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4" h="160">
                <a:moveTo>
                  <a:pt x="0" y="144"/>
                </a:moveTo>
                <a:cubicBezTo>
                  <a:pt x="28" y="152"/>
                  <a:pt x="56" y="160"/>
                  <a:pt x="96" y="144"/>
                </a:cubicBezTo>
                <a:cubicBezTo>
                  <a:pt x="136" y="128"/>
                  <a:pt x="216" y="72"/>
                  <a:pt x="240" y="48"/>
                </a:cubicBezTo>
                <a:cubicBezTo>
                  <a:pt x="264" y="24"/>
                  <a:pt x="240" y="8"/>
                  <a:pt x="240" y="0"/>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3" name="Freeform 19">
            <a:extLst>
              <a:ext uri="{FF2B5EF4-FFF2-40B4-BE49-F238E27FC236}">
                <a16:creationId xmlns:a16="http://schemas.microsoft.com/office/drawing/2014/main" id="{9748F27F-3163-4CC4-92AA-B5FEA36236FA}"/>
              </a:ext>
            </a:extLst>
          </p:cNvPr>
          <p:cNvSpPr>
            <a:spLocks/>
          </p:cNvSpPr>
          <p:nvPr/>
        </p:nvSpPr>
        <p:spPr bwMode="auto">
          <a:xfrm>
            <a:off x="6934200" y="4191000"/>
            <a:ext cx="685800" cy="533400"/>
          </a:xfrm>
          <a:custGeom>
            <a:avLst/>
            <a:gdLst>
              <a:gd name="T0" fmla="*/ 0 w 432"/>
              <a:gd name="T1" fmla="*/ 0 h 336"/>
              <a:gd name="T2" fmla="*/ 2147483646 w 432"/>
              <a:gd name="T3" fmla="*/ 2147483646 h 336"/>
              <a:gd name="T4" fmla="*/ 2147483646 w 432"/>
              <a:gd name="T5" fmla="*/ 2147483646 h 336"/>
              <a:gd name="T6" fmla="*/ 2147483646 w 432"/>
              <a:gd name="T7" fmla="*/ 214748364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2" h="336">
                <a:moveTo>
                  <a:pt x="0" y="0"/>
                </a:moveTo>
                <a:cubicBezTo>
                  <a:pt x="64" y="8"/>
                  <a:pt x="128" y="16"/>
                  <a:pt x="192" y="48"/>
                </a:cubicBezTo>
                <a:cubicBezTo>
                  <a:pt x="256" y="80"/>
                  <a:pt x="344" y="144"/>
                  <a:pt x="384" y="192"/>
                </a:cubicBezTo>
                <a:cubicBezTo>
                  <a:pt x="424" y="240"/>
                  <a:pt x="424" y="312"/>
                  <a:pt x="432" y="336"/>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4" name="Freeform 20">
            <a:extLst>
              <a:ext uri="{FF2B5EF4-FFF2-40B4-BE49-F238E27FC236}">
                <a16:creationId xmlns:a16="http://schemas.microsoft.com/office/drawing/2014/main" id="{941773E3-2605-413F-878B-B80685780881}"/>
              </a:ext>
            </a:extLst>
          </p:cNvPr>
          <p:cNvSpPr>
            <a:spLocks/>
          </p:cNvSpPr>
          <p:nvPr/>
        </p:nvSpPr>
        <p:spPr bwMode="auto">
          <a:xfrm>
            <a:off x="7543800" y="4724400"/>
            <a:ext cx="88900" cy="304800"/>
          </a:xfrm>
          <a:custGeom>
            <a:avLst/>
            <a:gdLst>
              <a:gd name="T0" fmla="*/ 0 w 56"/>
              <a:gd name="T1" fmla="*/ 2147483646 h 192"/>
              <a:gd name="T2" fmla="*/ 2147483646 w 56"/>
              <a:gd name="T3" fmla="*/ 2147483646 h 192"/>
              <a:gd name="T4" fmla="*/ 2147483646 w 56"/>
              <a:gd name="T5" fmla="*/ 0 h 192"/>
              <a:gd name="T6" fmla="*/ 0 60000 65536"/>
              <a:gd name="T7" fmla="*/ 0 60000 65536"/>
              <a:gd name="T8" fmla="*/ 0 60000 65536"/>
            </a:gdLst>
            <a:ahLst/>
            <a:cxnLst>
              <a:cxn ang="T6">
                <a:pos x="T0" y="T1"/>
              </a:cxn>
              <a:cxn ang="T7">
                <a:pos x="T2" y="T3"/>
              </a:cxn>
              <a:cxn ang="T8">
                <a:pos x="T4" y="T5"/>
              </a:cxn>
            </a:cxnLst>
            <a:rect l="0" t="0" r="r" b="b"/>
            <a:pathLst>
              <a:path w="56" h="192">
                <a:moveTo>
                  <a:pt x="0" y="192"/>
                </a:moveTo>
                <a:cubicBezTo>
                  <a:pt x="20" y="160"/>
                  <a:pt x="40" y="128"/>
                  <a:pt x="48" y="96"/>
                </a:cubicBezTo>
                <a:cubicBezTo>
                  <a:pt x="56" y="64"/>
                  <a:pt x="48" y="16"/>
                  <a:pt x="48" y="0"/>
                </a:cubicBezTo>
              </a:path>
            </a:pathLst>
          </a:custGeom>
          <a:noFill/>
          <a:ln w="19050" cap="flat" cmpd="sng">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5" name="Line 21">
            <a:extLst>
              <a:ext uri="{FF2B5EF4-FFF2-40B4-BE49-F238E27FC236}">
                <a16:creationId xmlns:a16="http://schemas.microsoft.com/office/drawing/2014/main" id="{061D2E5C-9994-4AF4-82B2-EAE6BEC140FE}"/>
              </a:ext>
            </a:extLst>
          </p:cNvPr>
          <p:cNvSpPr>
            <a:spLocks noChangeShapeType="1"/>
          </p:cNvSpPr>
          <p:nvPr/>
        </p:nvSpPr>
        <p:spPr bwMode="auto">
          <a:xfrm flipV="1">
            <a:off x="6781800" y="4343400"/>
            <a:ext cx="5334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6" name="Line 22">
            <a:extLst>
              <a:ext uri="{FF2B5EF4-FFF2-40B4-BE49-F238E27FC236}">
                <a16:creationId xmlns:a16="http://schemas.microsoft.com/office/drawing/2014/main" id="{FD45B399-633C-4EB8-9E7A-1BF30C76F6AF}"/>
              </a:ext>
            </a:extLst>
          </p:cNvPr>
          <p:cNvSpPr>
            <a:spLocks noChangeShapeType="1"/>
          </p:cNvSpPr>
          <p:nvPr/>
        </p:nvSpPr>
        <p:spPr bwMode="auto">
          <a:xfrm flipV="1">
            <a:off x="7162800" y="4953000"/>
            <a:ext cx="4572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7" name="Line 23">
            <a:extLst>
              <a:ext uri="{FF2B5EF4-FFF2-40B4-BE49-F238E27FC236}">
                <a16:creationId xmlns:a16="http://schemas.microsoft.com/office/drawing/2014/main" id="{21E610E8-EF91-4FC1-B7DF-A5FBC1747B91}"/>
              </a:ext>
            </a:extLst>
          </p:cNvPr>
          <p:cNvSpPr>
            <a:spLocks noChangeShapeType="1"/>
          </p:cNvSpPr>
          <p:nvPr/>
        </p:nvSpPr>
        <p:spPr bwMode="auto">
          <a:xfrm>
            <a:off x="7010400" y="43434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8" name="Line 24">
            <a:extLst>
              <a:ext uri="{FF2B5EF4-FFF2-40B4-BE49-F238E27FC236}">
                <a16:creationId xmlns:a16="http://schemas.microsoft.com/office/drawing/2014/main" id="{CFA1EEB3-9823-49DC-A302-FB685B7AB6D3}"/>
              </a:ext>
            </a:extLst>
          </p:cNvPr>
          <p:cNvSpPr>
            <a:spLocks noChangeShapeType="1"/>
          </p:cNvSpPr>
          <p:nvPr/>
        </p:nvSpPr>
        <p:spPr bwMode="auto">
          <a:xfrm>
            <a:off x="7315200" y="49530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49" name="Line 25">
            <a:extLst>
              <a:ext uri="{FF2B5EF4-FFF2-40B4-BE49-F238E27FC236}">
                <a16:creationId xmlns:a16="http://schemas.microsoft.com/office/drawing/2014/main" id="{673C24DB-6DA4-48EE-B80A-B07D2686779E}"/>
              </a:ext>
            </a:extLst>
          </p:cNvPr>
          <p:cNvSpPr>
            <a:spLocks noChangeShapeType="1"/>
          </p:cNvSpPr>
          <p:nvPr/>
        </p:nvSpPr>
        <p:spPr bwMode="auto">
          <a:xfrm flipH="1" flipV="1">
            <a:off x="5181600" y="838200"/>
            <a:ext cx="2895600" cy="5486400"/>
          </a:xfrm>
          <a:prstGeom prst="line">
            <a:avLst/>
          </a:prstGeom>
          <a:noFill/>
          <a:ln w="5715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50" name="Line 26">
            <a:extLst>
              <a:ext uri="{FF2B5EF4-FFF2-40B4-BE49-F238E27FC236}">
                <a16:creationId xmlns:a16="http://schemas.microsoft.com/office/drawing/2014/main" id="{D164A214-E259-4754-929F-6EFF96B9E68C}"/>
              </a:ext>
            </a:extLst>
          </p:cNvPr>
          <p:cNvSpPr>
            <a:spLocks noChangeShapeType="1"/>
          </p:cNvSpPr>
          <p:nvPr/>
        </p:nvSpPr>
        <p:spPr bwMode="auto">
          <a:xfrm flipV="1">
            <a:off x="4038600" y="3886200"/>
            <a:ext cx="4724400" cy="762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51" name="Line 27">
            <a:extLst>
              <a:ext uri="{FF2B5EF4-FFF2-40B4-BE49-F238E27FC236}">
                <a16:creationId xmlns:a16="http://schemas.microsoft.com/office/drawing/2014/main" id="{E54C314C-9D6D-4FA4-ACFE-F70F27644E73}"/>
              </a:ext>
            </a:extLst>
          </p:cNvPr>
          <p:cNvSpPr>
            <a:spLocks noChangeShapeType="1"/>
          </p:cNvSpPr>
          <p:nvPr/>
        </p:nvSpPr>
        <p:spPr bwMode="auto">
          <a:xfrm>
            <a:off x="6400800" y="1295400"/>
            <a:ext cx="381000" cy="4724400"/>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52" name="Line 28">
            <a:extLst>
              <a:ext uri="{FF2B5EF4-FFF2-40B4-BE49-F238E27FC236}">
                <a16:creationId xmlns:a16="http://schemas.microsoft.com/office/drawing/2014/main" id="{FD4757D3-0BCC-4CFF-A1B3-569BFCC52770}"/>
              </a:ext>
            </a:extLst>
          </p:cNvPr>
          <p:cNvSpPr>
            <a:spLocks noChangeShapeType="1"/>
          </p:cNvSpPr>
          <p:nvPr/>
        </p:nvSpPr>
        <p:spPr bwMode="auto">
          <a:xfrm>
            <a:off x="6400800" y="152400"/>
            <a:ext cx="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53" name="Line 29">
            <a:extLst>
              <a:ext uri="{FF2B5EF4-FFF2-40B4-BE49-F238E27FC236}">
                <a16:creationId xmlns:a16="http://schemas.microsoft.com/office/drawing/2014/main" id="{85D5E704-D0FA-42B1-8DB8-0A8F88AD704F}"/>
              </a:ext>
            </a:extLst>
          </p:cNvPr>
          <p:cNvSpPr>
            <a:spLocks noChangeShapeType="1"/>
          </p:cNvSpPr>
          <p:nvPr/>
        </p:nvSpPr>
        <p:spPr bwMode="auto">
          <a:xfrm>
            <a:off x="4191000" y="7620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54" name="Line 30">
            <a:extLst>
              <a:ext uri="{FF2B5EF4-FFF2-40B4-BE49-F238E27FC236}">
                <a16:creationId xmlns:a16="http://schemas.microsoft.com/office/drawing/2014/main" id="{3E756492-2C90-418E-9177-90AE4F48B224}"/>
              </a:ext>
            </a:extLst>
          </p:cNvPr>
          <p:cNvSpPr>
            <a:spLocks noChangeShapeType="1"/>
          </p:cNvSpPr>
          <p:nvPr/>
        </p:nvSpPr>
        <p:spPr bwMode="auto">
          <a:xfrm flipH="1">
            <a:off x="8458200" y="9906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55" name="Line 31">
            <a:extLst>
              <a:ext uri="{FF2B5EF4-FFF2-40B4-BE49-F238E27FC236}">
                <a16:creationId xmlns:a16="http://schemas.microsoft.com/office/drawing/2014/main" id="{F4E15DBB-65AC-496B-8E56-E1797C6C1663}"/>
              </a:ext>
            </a:extLst>
          </p:cNvPr>
          <p:cNvSpPr>
            <a:spLocks noChangeShapeType="1"/>
          </p:cNvSpPr>
          <p:nvPr/>
        </p:nvSpPr>
        <p:spPr bwMode="auto">
          <a:xfrm>
            <a:off x="5257800" y="381000"/>
            <a:ext cx="762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56" name="Line 32">
            <a:extLst>
              <a:ext uri="{FF2B5EF4-FFF2-40B4-BE49-F238E27FC236}">
                <a16:creationId xmlns:a16="http://schemas.microsoft.com/office/drawing/2014/main" id="{DF3FC661-CB71-49C9-8D25-F420EFDB0375}"/>
              </a:ext>
            </a:extLst>
          </p:cNvPr>
          <p:cNvSpPr>
            <a:spLocks noChangeShapeType="1"/>
          </p:cNvSpPr>
          <p:nvPr/>
        </p:nvSpPr>
        <p:spPr bwMode="auto">
          <a:xfrm flipH="1">
            <a:off x="7467600" y="4572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DeKoyerBP2">
            <a:extLst>
              <a:ext uri="{FF2B5EF4-FFF2-40B4-BE49-F238E27FC236}">
                <a16:creationId xmlns:a16="http://schemas.microsoft.com/office/drawing/2014/main" id="{25CF9548-9C84-4D34-86E2-10DFB74E8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52400"/>
            <a:ext cx="5283200" cy="64897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04451" name="Oval 3">
            <a:extLst>
              <a:ext uri="{FF2B5EF4-FFF2-40B4-BE49-F238E27FC236}">
                <a16:creationId xmlns:a16="http://schemas.microsoft.com/office/drawing/2014/main" id="{C376E43A-EC71-496D-A7ED-4A737CDEF856}"/>
              </a:ext>
            </a:extLst>
          </p:cNvPr>
          <p:cNvSpPr>
            <a:spLocks noChangeArrowheads="1"/>
          </p:cNvSpPr>
          <p:nvPr/>
        </p:nvSpPr>
        <p:spPr bwMode="auto">
          <a:xfrm>
            <a:off x="6096000" y="4572000"/>
            <a:ext cx="76200" cy="76200"/>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6600"/>
              </a:solidFill>
            </a:endParaRPr>
          </a:p>
        </p:txBody>
      </p:sp>
      <p:sp>
        <p:nvSpPr>
          <p:cNvPr id="104452" name="Oval 4">
            <a:extLst>
              <a:ext uri="{FF2B5EF4-FFF2-40B4-BE49-F238E27FC236}">
                <a16:creationId xmlns:a16="http://schemas.microsoft.com/office/drawing/2014/main" id="{61D2584C-0981-4D5A-A019-68AA896F2E2D}"/>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4453" name="Freeform 5">
            <a:extLst>
              <a:ext uri="{FF2B5EF4-FFF2-40B4-BE49-F238E27FC236}">
                <a16:creationId xmlns:a16="http://schemas.microsoft.com/office/drawing/2014/main" id="{22C84C2D-E3FB-4C59-935C-0F7E1FD1DC4B}"/>
              </a:ext>
            </a:extLst>
          </p:cNvPr>
          <p:cNvSpPr>
            <a:spLocks/>
          </p:cNvSpPr>
          <p:nvPr/>
        </p:nvSpPr>
        <p:spPr bwMode="auto">
          <a:xfrm>
            <a:off x="5334000" y="4953000"/>
            <a:ext cx="457200" cy="266700"/>
          </a:xfrm>
          <a:custGeom>
            <a:avLst/>
            <a:gdLst>
              <a:gd name="T0" fmla="*/ 2147483646 w 288"/>
              <a:gd name="T1" fmla="*/ 2147483646 h 168"/>
              <a:gd name="T2" fmla="*/ 2147483646 w 288"/>
              <a:gd name="T3" fmla="*/ 2147483646 h 168"/>
              <a:gd name="T4" fmla="*/ 2147483646 w 288"/>
              <a:gd name="T5" fmla="*/ 2147483646 h 168"/>
              <a:gd name="T6" fmla="*/ 0 w 288"/>
              <a:gd name="T7" fmla="*/ 0 h 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54" name="Freeform 6">
            <a:extLst>
              <a:ext uri="{FF2B5EF4-FFF2-40B4-BE49-F238E27FC236}">
                <a16:creationId xmlns:a16="http://schemas.microsoft.com/office/drawing/2014/main" id="{B3FC774E-30D0-4A24-AD29-F308D885C102}"/>
              </a:ext>
            </a:extLst>
          </p:cNvPr>
          <p:cNvSpPr>
            <a:spLocks/>
          </p:cNvSpPr>
          <p:nvPr/>
        </p:nvSpPr>
        <p:spPr bwMode="auto">
          <a:xfrm>
            <a:off x="5410200" y="4241800"/>
            <a:ext cx="762000" cy="482600"/>
          </a:xfrm>
          <a:custGeom>
            <a:avLst/>
            <a:gdLst>
              <a:gd name="T0" fmla="*/ 2147483646 w 480"/>
              <a:gd name="T1" fmla="*/ 2147483646 h 304"/>
              <a:gd name="T2" fmla="*/ 2147483646 w 480"/>
              <a:gd name="T3" fmla="*/ 2147483646 h 304"/>
              <a:gd name="T4" fmla="*/ 2147483646 w 480"/>
              <a:gd name="T5" fmla="*/ 2147483646 h 304"/>
              <a:gd name="T6" fmla="*/ 0 w 480"/>
              <a:gd name="T7" fmla="*/ 2147483646 h 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55" name="Freeform 7">
            <a:extLst>
              <a:ext uri="{FF2B5EF4-FFF2-40B4-BE49-F238E27FC236}">
                <a16:creationId xmlns:a16="http://schemas.microsoft.com/office/drawing/2014/main" id="{6AB2E7D1-86AA-44A4-8CBA-4C1F08F9F560}"/>
              </a:ext>
            </a:extLst>
          </p:cNvPr>
          <p:cNvSpPr>
            <a:spLocks/>
          </p:cNvSpPr>
          <p:nvPr/>
        </p:nvSpPr>
        <p:spPr bwMode="auto">
          <a:xfrm>
            <a:off x="5334000" y="4724400"/>
            <a:ext cx="76200" cy="228600"/>
          </a:xfrm>
          <a:custGeom>
            <a:avLst/>
            <a:gdLst>
              <a:gd name="T0" fmla="*/ 0 w 48"/>
              <a:gd name="T1" fmla="*/ 2147483646 h 144"/>
              <a:gd name="T2" fmla="*/ 2147483646 w 48"/>
              <a:gd name="T3" fmla="*/ 0 h 144"/>
              <a:gd name="T4" fmla="*/ 0 60000 65536"/>
              <a:gd name="T5" fmla="*/ 0 60000 65536"/>
            </a:gdLst>
            <a:ahLst/>
            <a:cxnLst>
              <a:cxn ang="T4">
                <a:pos x="T0" y="T1"/>
              </a:cxn>
              <a:cxn ang="T5">
                <a:pos x="T2" y="T3"/>
              </a:cxn>
            </a:cxnLst>
            <a:rect l="0" t="0" r="r" b="b"/>
            <a:pathLst>
              <a:path w="48" h="144">
                <a:moveTo>
                  <a:pt x="0" y="144"/>
                </a:moveTo>
                <a:cubicBezTo>
                  <a:pt x="20" y="84"/>
                  <a:pt x="40" y="24"/>
                  <a:pt x="48" y="0"/>
                </a:cubicBezTo>
              </a:path>
            </a:pathLst>
          </a:custGeom>
          <a:noFill/>
          <a:ln w="19050" cap="flat" cmpd="sng">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56" name="Line 8">
            <a:extLst>
              <a:ext uri="{FF2B5EF4-FFF2-40B4-BE49-F238E27FC236}">
                <a16:creationId xmlns:a16="http://schemas.microsoft.com/office/drawing/2014/main" id="{4F9B6B21-A98E-4E53-86E1-87E0B2112C6D}"/>
              </a:ext>
            </a:extLst>
          </p:cNvPr>
          <p:cNvSpPr>
            <a:spLocks noChangeShapeType="1"/>
          </p:cNvSpPr>
          <p:nvPr/>
        </p:nvSpPr>
        <p:spPr bwMode="auto">
          <a:xfrm flipH="1">
            <a:off x="5791200" y="4648200"/>
            <a:ext cx="304800" cy="5334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57" name="Line 9">
            <a:extLst>
              <a:ext uri="{FF2B5EF4-FFF2-40B4-BE49-F238E27FC236}">
                <a16:creationId xmlns:a16="http://schemas.microsoft.com/office/drawing/2014/main" id="{E1A2D065-718C-4F67-85BC-8461172E539D}"/>
              </a:ext>
            </a:extLst>
          </p:cNvPr>
          <p:cNvSpPr>
            <a:spLocks noChangeShapeType="1"/>
          </p:cNvSpPr>
          <p:nvPr/>
        </p:nvSpPr>
        <p:spPr bwMode="auto">
          <a:xfrm>
            <a:off x="5867400" y="5105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58" name="Line 10">
            <a:extLst>
              <a:ext uri="{FF2B5EF4-FFF2-40B4-BE49-F238E27FC236}">
                <a16:creationId xmlns:a16="http://schemas.microsoft.com/office/drawing/2014/main" id="{29064B69-586B-41B8-984F-F330A05778C8}"/>
              </a:ext>
            </a:extLst>
          </p:cNvPr>
          <p:cNvSpPr>
            <a:spLocks noChangeShapeType="1"/>
          </p:cNvSpPr>
          <p:nvPr/>
        </p:nvSpPr>
        <p:spPr bwMode="auto">
          <a:xfrm flipH="1" flipV="1">
            <a:off x="5334000" y="4876800"/>
            <a:ext cx="457200" cy="3048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59" name="Line 11">
            <a:extLst>
              <a:ext uri="{FF2B5EF4-FFF2-40B4-BE49-F238E27FC236}">
                <a16:creationId xmlns:a16="http://schemas.microsoft.com/office/drawing/2014/main" id="{5F317A31-77E0-4BE6-800C-06AF9D8533BC}"/>
              </a:ext>
            </a:extLst>
          </p:cNvPr>
          <p:cNvSpPr>
            <a:spLocks noChangeShapeType="1"/>
          </p:cNvSpPr>
          <p:nvPr/>
        </p:nvSpPr>
        <p:spPr bwMode="auto">
          <a:xfrm flipH="1" flipV="1">
            <a:off x="5715000" y="4343400"/>
            <a:ext cx="3810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0" name="Line 12">
            <a:extLst>
              <a:ext uri="{FF2B5EF4-FFF2-40B4-BE49-F238E27FC236}">
                <a16:creationId xmlns:a16="http://schemas.microsoft.com/office/drawing/2014/main" id="{6BEE6EC3-4273-4164-A17C-9E052AACE610}"/>
              </a:ext>
            </a:extLst>
          </p:cNvPr>
          <p:cNvSpPr>
            <a:spLocks noChangeShapeType="1"/>
          </p:cNvSpPr>
          <p:nvPr/>
        </p:nvSpPr>
        <p:spPr bwMode="auto">
          <a:xfrm flipV="1">
            <a:off x="5486400" y="48768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1" name="Line 13">
            <a:extLst>
              <a:ext uri="{FF2B5EF4-FFF2-40B4-BE49-F238E27FC236}">
                <a16:creationId xmlns:a16="http://schemas.microsoft.com/office/drawing/2014/main" id="{9FDB044D-9983-4277-8DBE-F65555E4D540}"/>
              </a:ext>
            </a:extLst>
          </p:cNvPr>
          <p:cNvSpPr>
            <a:spLocks noChangeShapeType="1"/>
          </p:cNvSpPr>
          <p:nvPr/>
        </p:nvSpPr>
        <p:spPr bwMode="auto">
          <a:xfrm flipV="1">
            <a:off x="5867400" y="43434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2" name="Line 14">
            <a:extLst>
              <a:ext uri="{FF2B5EF4-FFF2-40B4-BE49-F238E27FC236}">
                <a16:creationId xmlns:a16="http://schemas.microsoft.com/office/drawing/2014/main" id="{9971615E-0DFA-4E67-96FF-157FD702ED27}"/>
              </a:ext>
            </a:extLst>
          </p:cNvPr>
          <p:cNvSpPr>
            <a:spLocks noChangeShapeType="1"/>
          </p:cNvSpPr>
          <p:nvPr/>
        </p:nvSpPr>
        <p:spPr bwMode="auto">
          <a:xfrm flipV="1">
            <a:off x="4800600" y="914400"/>
            <a:ext cx="3352800" cy="5334000"/>
          </a:xfrm>
          <a:prstGeom prst="line">
            <a:avLst/>
          </a:prstGeom>
          <a:noFill/>
          <a:ln w="5715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3" name="Oval 15">
            <a:extLst>
              <a:ext uri="{FF2B5EF4-FFF2-40B4-BE49-F238E27FC236}">
                <a16:creationId xmlns:a16="http://schemas.microsoft.com/office/drawing/2014/main" id="{B9C89824-A26E-4F90-B34A-1F3369D2FA60}"/>
              </a:ext>
            </a:extLst>
          </p:cNvPr>
          <p:cNvSpPr>
            <a:spLocks noChangeArrowheads="1"/>
          </p:cNvSpPr>
          <p:nvPr/>
        </p:nvSpPr>
        <p:spPr bwMode="auto">
          <a:xfrm>
            <a:off x="6781800" y="45720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4464" name="Oval 16">
            <a:extLst>
              <a:ext uri="{FF2B5EF4-FFF2-40B4-BE49-F238E27FC236}">
                <a16:creationId xmlns:a16="http://schemas.microsoft.com/office/drawing/2014/main" id="{E7DD59C6-CFA9-4114-8A75-3BEC3D4D41A0}"/>
              </a:ext>
            </a:extLst>
          </p:cNvPr>
          <p:cNvSpPr>
            <a:spLocks noChangeArrowheads="1"/>
          </p:cNvSpPr>
          <p:nvPr/>
        </p:nvSpPr>
        <p:spPr bwMode="auto">
          <a:xfrm>
            <a:off x="7086600" y="51816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6600"/>
              </a:solidFill>
            </a:endParaRPr>
          </a:p>
        </p:txBody>
      </p:sp>
      <p:sp>
        <p:nvSpPr>
          <p:cNvPr id="104465" name="Line 17">
            <a:extLst>
              <a:ext uri="{FF2B5EF4-FFF2-40B4-BE49-F238E27FC236}">
                <a16:creationId xmlns:a16="http://schemas.microsoft.com/office/drawing/2014/main" id="{757370DC-80B9-4AB1-8FB7-06B6098AB94C}"/>
              </a:ext>
            </a:extLst>
          </p:cNvPr>
          <p:cNvSpPr>
            <a:spLocks noChangeShapeType="1"/>
          </p:cNvSpPr>
          <p:nvPr/>
        </p:nvSpPr>
        <p:spPr bwMode="auto">
          <a:xfrm>
            <a:off x="6781800" y="4572000"/>
            <a:ext cx="381000" cy="6858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6" name="Freeform 18">
            <a:extLst>
              <a:ext uri="{FF2B5EF4-FFF2-40B4-BE49-F238E27FC236}">
                <a16:creationId xmlns:a16="http://schemas.microsoft.com/office/drawing/2014/main" id="{F9CC4385-AC1B-42E7-9D41-FA9407AECD06}"/>
              </a:ext>
            </a:extLst>
          </p:cNvPr>
          <p:cNvSpPr>
            <a:spLocks/>
          </p:cNvSpPr>
          <p:nvPr/>
        </p:nvSpPr>
        <p:spPr bwMode="auto">
          <a:xfrm>
            <a:off x="7162800" y="5029200"/>
            <a:ext cx="419100" cy="254000"/>
          </a:xfrm>
          <a:custGeom>
            <a:avLst/>
            <a:gdLst>
              <a:gd name="T0" fmla="*/ 0 w 264"/>
              <a:gd name="T1" fmla="*/ 2147483646 h 160"/>
              <a:gd name="T2" fmla="*/ 2147483646 w 264"/>
              <a:gd name="T3" fmla="*/ 2147483646 h 160"/>
              <a:gd name="T4" fmla="*/ 2147483646 w 264"/>
              <a:gd name="T5" fmla="*/ 2147483646 h 160"/>
              <a:gd name="T6" fmla="*/ 2147483646 w 264"/>
              <a:gd name="T7" fmla="*/ 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4" h="160">
                <a:moveTo>
                  <a:pt x="0" y="144"/>
                </a:moveTo>
                <a:cubicBezTo>
                  <a:pt x="28" y="152"/>
                  <a:pt x="56" y="160"/>
                  <a:pt x="96" y="144"/>
                </a:cubicBezTo>
                <a:cubicBezTo>
                  <a:pt x="136" y="128"/>
                  <a:pt x="216" y="72"/>
                  <a:pt x="240" y="48"/>
                </a:cubicBezTo>
                <a:cubicBezTo>
                  <a:pt x="264" y="24"/>
                  <a:pt x="240" y="8"/>
                  <a:pt x="240" y="0"/>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7" name="Freeform 19">
            <a:extLst>
              <a:ext uri="{FF2B5EF4-FFF2-40B4-BE49-F238E27FC236}">
                <a16:creationId xmlns:a16="http://schemas.microsoft.com/office/drawing/2014/main" id="{D61E7F8D-BF9B-43B3-B920-D5BC75CDEF85}"/>
              </a:ext>
            </a:extLst>
          </p:cNvPr>
          <p:cNvSpPr>
            <a:spLocks/>
          </p:cNvSpPr>
          <p:nvPr/>
        </p:nvSpPr>
        <p:spPr bwMode="auto">
          <a:xfrm>
            <a:off x="6934200" y="4191000"/>
            <a:ext cx="685800" cy="533400"/>
          </a:xfrm>
          <a:custGeom>
            <a:avLst/>
            <a:gdLst>
              <a:gd name="T0" fmla="*/ 0 w 432"/>
              <a:gd name="T1" fmla="*/ 0 h 336"/>
              <a:gd name="T2" fmla="*/ 2147483646 w 432"/>
              <a:gd name="T3" fmla="*/ 2147483646 h 336"/>
              <a:gd name="T4" fmla="*/ 2147483646 w 432"/>
              <a:gd name="T5" fmla="*/ 2147483646 h 336"/>
              <a:gd name="T6" fmla="*/ 2147483646 w 432"/>
              <a:gd name="T7" fmla="*/ 214748364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2" h="336">
                <a:moveTo>
                  <a:pt x="0" y="0"/>
                </a:moveTo>
                <a:cubicBezTo>
                  <a:pt x="64" y="8"/>
                  <a:pt x="128" y="16"/>
                  <a:pt x="192" y="48"/>
                </a:cubicBezTo>
                <a:cubicBezTo>
                  <a:pt x="256" y="80"/>
                  <a:pt x="344" y="144"/>
                  <a:pt x="384" y="192"/>
                </a:cubicBezTo>
                <a:cubicBezTo>
                  <a:pt x="424" y="240"/>
                  <a:pt x="424" y="312"/>
                  <a:pt x="432" y="336"/>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8" name="Freeform 20">
            <a:extLst>
              <a:ext uri="{FF2B5EF4-FFF2-40B4-BE49-F238E27FC236}">
                <a16:creationId xmlns:a16="http://schemas.microsoft.com/office/drawing/2014/main" id="{DD62A44C-0C9A-425C-A817-7FD244B6DD42}"/>
              </a:ext>
            </a:extLst>
          </p:cNvPr>
          <p:cNvSpPr>
            <a:spLocks/>
          </p:cNvSpPr>
          <p:nvPr/>
        </p:nvSpPr>
        <p:spPr bwMode="auto">
          <a:xfrm>
            <a:off x="7543800" y="4724400"/>
            <a:ext cx="88900" cy="304800"/>
          </a:xfrm>
          <a:custGeom>
            <a:avLst/>
            <a:gdLst>
              <a:gd name="T0" fmla="*/ 0 w 56"/>
              <a:gd name="T1" fmla="*/ 2147483646 h 192"/>
              <a:gd name="T2" fmla="*/ 2147483646 w 56"/>
              <a:gd name="T3" fmla="*/ 2147483646 h 192"/>
              <a:gd name="T4" fmla="*/ 2147483646 w 56"/>
              <a:gd name="T5" fmla="*/ 0 h 192"/>
              <a:gd name="T6" fmla="*/ 0 60000 65536"/>
              <a:gd name="T7" fmla="*/ 0 60000 65536"/>
              <a:gd name="T8" fmla="*/ 0 60000 65536"/>
            </a:gdLst>
            <a:ahLst/>
            <a:cxnLst>
              <a:cxn ang="T6">
                <a:pos x="T0" y="T1"/>
              </a:cxn>
              <a:cxn ang="T7">
                <a:pos x="T2" y="T3"/>
              </a:cxn>
              <a:cxn ang="T8">
                <a:pos x="T4" y="T5"/>
              </a:cxn>
            </a:cxnLst>
            <a:rect l="0" t="0" r="r" b="b"/>
            <a:pathLst>
              <a:path w="56" h="192">
                <a:moveTo>
                  <a:pt x="0" y="192"/>
                </a:moveTo>
                <a:cubicBezTo>
                  <a:pt x="20" y="160"/>
                  <a:pt x="40" y="128"/>
                  <a:pt x="48" y="96"/>
                </a:cubicBezTo>
                <a:cubicBezTo>
                  <a:pt x="56" y="64"/>
                  <a:pt x="48" y="16"/>
                  <a:pt x="48" y="0"/>
                </a:cubicBezTo>
              </a:path>
            </a:pathLst>
          </a:custGeom>
          <a:noFill/>
          <a:ln w="19050" cap="flat" cmpd="sng">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69" name="Line 21">
            <a:extLst>
              <a:ext uri="{FF2B5EF4-FFF2-40B4-BE49-F238E27FC236}">
                <a16:creationId xmlns:a16="http://schemas.microsoft.com/office/drawing/2014/main" id="{B2B59D38-D49E-42EA-8016-256D163730D6}"/>
              </a:ext>
            </a:extLst>
          </p:cNvPr>
          <p:cNvSpPr>
            <a:spLocks noChangeShapeType="1"/>
          </p:cNvSpPr>
          <p:nvPr/>
        </p:nvSpPr>
        <p:spPr bwMode="auto">
          <a:xfrm flipV="1">
            <a:off x="6781800" y="4343400"/>
            <a:ext cx="5334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0" name="Line 22">
            <a:extLst>
              <a:ext uri="{FF2B5EF4-FFF2-40B4-BE49-F238E27FC236}">
                <a16:creationId xmlns:a16="http://schemas.microsoft.com/office/drawing/2014/main" id="{0B3094B0-51C8-4823-91FE-E10D8C92C4CC}"/>
              </a:ext>
            </a:extLst>
          </p:cNvPr>
          <p:cNvSpPr>
            <a:spLocks noChangeShapeType="1"/>
          </p:cNvSpPr>
          <p:nvPr/>
        </p:nvSpPr>
        <p:spPr bwMode="auto">
          <a:xfrm flipV="1">
            <a:off x="7162800" y="4953000"/>
            <a:ext cx="4572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1" name="Line 23">
            <a:extLst>
              <a:ext uri="{FF2B5EF4-FFF2-40B4-BE49-F238E27FC236}">
                <a16:creationId xmlns:a16="http://schemas.microsoft.com/office/drawing/2014/main" id="{4762530B-B132-4C94-BA35-E51A988BFECE}"/>
              </a:ext>
            </a:extLst>
          </p:cNvPr>
          <p:cNvSpPr>
            <a:spLocks noChangeShapeType="1"/>
          </p:cNvSpPr>
          <p:nvPr/>
        </p:nvSpPr>
        <p:spPr bwMode="auto">
          <a:xfrm>
            <a:off x="7010400" y="43434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2" name="Line 24">
            <a:extLst>
              <a:ext uri="{FF2B5EF4-FFF2-40B4-BE49-F238E27FC236}">
                <a16:creationId xmlns:a16="http://schemas.microsoft.com/office/drawing/2014/main" id="{693E44F7-66C9-4E02-9B41-A5FE54B413AC}"/>
              </a:ext>
            </a:extLst>
          </p:cNvPr>
          <p:cNvSpPr>
            <a:spLocks noChangeShapeType="1"/>
          </p:cNvSpPr>
          <p:nvPr/>
        </p:nvSpPr>
        <p:spPr bwMode="auto">
          <a:xfrm>
            <a:off x="7315200" y="49530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3" name="Line 25">
            <a:extLst>
              <a:ext uri="{FF2B5EF4-FFF2-40B4-BE49-F238E27FC236}">
                <a16:creationId xmlns:a16="http://schemas.microsoft.com/office/drawing/2014/main" id="{A50B5DD1-217E-42CD-8F19-2A78B0E4FE2D}"/>
              </a:ext>
            </a:extLst>
          </p:cNvPr>
          <p:cNvSpPr>
            <a:spLocks noChangeShapeType="1"/>
          </p:cNvSpPr>
          <p:nvPr/>
        </p:nvSpPr>
        <p:spPr bwMode="auto">
          <a:xfrm flipH="1" flipV="1">
            <a:off x="5181600" y="838200"/>
            <a:ext cx="2895600" cy="5486400"/>
          </a:xfrm>
          <a:prstGeom prst="line">
            <a:avLst/>
          </a:prstGeom>
          <a:noFill/>
          <a:ln w="5715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4" name="Line 26">
            <a:extLst>
              <a:ext uri="{FF2B5EF4-FFF2-40B4-BE49-F238E27FC236}">
                <a16:creationId xmlns:a16="http://schemas.microsoft.com/office/drawing/2014/main" id="{5C8FFD9B-7DD2-444C-87FC-BDB433B806AC}"/>
              </a:ext>
            </a:extLst>
          </p:cNvPr>
          <p:cNvSpPr>
            <a:spLocks noChangeShapeType="1"/>
          </p:cNvSpPr>
          <p:nvPr/>
        </p:nvSpPr>
        <p:spPr bwMode="auto">
          <a:xfrm flipV="1">
            <a:off x="4038600" y="3886200"/>
            <a:ext cx="4724400" cy="762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5" name="Line 27">
            <a:extLst>
              <a:ext uri="{FF2B5EF4-FFF2-40B4-BE49-F238E27FC236}">
                <a16:creationId xmlns:a16="http://schemas.microsoft.com/office/drawing/2014/main" id="{73984F46-C18E-421A-AFEB-88761103A862}"/>
              </a:ext>
            </a:extLst>
          </p:cNvPr>
          <p:cNvSpPr>
            <a:spLocks noChangeShapeType="1"/>
          </p:cNvSpPr>
          <p:nvPr/>
        </p:nvSpPr>
        <p:spPr bwMode="auto">
          <a:xfrm>
            <a:off x="6400800" y="1295400"/>
            <a:ext cx="381000" cy="4724400"/>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6" name="Line 28">
            <a:extLst>
              <a:ext uri="{FF2B5EF4-FFF2-40B4-BE49-F238E27FC236}">
                <a16:creationId xmlns:a16="http://schemas.microsoft.com/office/drawing/2014/main" id="{21FB243D-4AFE-49C6-8B21-7F7A212D6342}"/>
              </a:ext>
            </a:extLst>
          </p:cNvPr>
          <p:cNvSpPr>
            <a:spLocks noChangeShapeType="1"/>
          </p:cNvSpPr>
          <p:nvPr/>
        </p:nvSpPr>
        <p:spPr bwMode="auto">
          <a:xfrm>
            <a:off x="6400800" y="152400"/>
            <a:ext cx="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7" name="Line 29">
            <a:extLst>
              <a:ext uri="{FF2B5EF4-FFF2-40B4-BE49-F238E27FC236}">
                <a16:creationId xmlns:a16="http://schemas.microsoft.com/office/drawing/2014/main" id="{646E2AED-FA18-48D3-8048-E36522D9FC80}"/>
              </a:ext>
            </a:extLst>
          </p:cNvPr>
          <p:cNvSpPr>
            <a:spLocks noChangeShapeType="1"/>
          </p:cNvSpPr>
          <p:nvPr/>
        </p:nvSpPr>
        <p:spPr bwMode="auto">
          <a:xfrm>
            <a:off x="4191000" y="7620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8" name="Line 30">
            <a:extLst>
              <a:ext uri="{FF2B5EF4-FFF2-40B4-BE49-F238E27FC236}">
                <a16:creationId xmlns:a16="http://schemas.microsoft.com/office/drawing/2014/main" id="{1C10AA5A-741C-4E40-B7BC-880C8EC5D02C}"/>
              </a:ext>
            </a:extLst>
          </p:cNvPr>
          <p:cNvSpPr>
            <a:spLocks noChangeShapeType="1"/>
          </p:cNvSpPr>
          <p:nvPr/>
        </p:nvSpPr>
        <p:spPr bwMode="auto">
          <a:xfrm flipH="1">
            <a:off x="8458200" y="9906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79" name="Line 31">
            <a:extLst>
              <a:ext uri="{FF2B5EF4-FFF2-40B4-BE49-F238E27FC236}">
                <a16:creationId xmlns:a16="http://schemas.microsoft.com/office/drawing/2014/main" id="{C16D3B56-BD1F-4E0F-B70A-BB3F0C4300E1}"/>
              </a:ext>
            </a:extLst>
          </p:cNvPr>
          <p:cNvSpPr>
            <a:spLocks noChangeShapeType="1"/>
          </p:cNvSpPr>
          <p:nvPr/>
        </p:nvSpPr>
        <p:spPr bwMode="auto">
          <a:xfrm>
            <a:off x="5257800" y="381000"/>
            <a:ext cx="762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80" name="Line 32">
            <a:extLst>
              <a:ext uri="{FF2B5EF4-FFF2-40B4-BE49-F238E27FC236}">
                <a16:creationId xmlns:a16="http://schemas.microsoft.com/office/drawing/2014/main" id="{F8854EE1-6740-4762-9BC6-407019C53A29}"/>
              </a:ext>
            </a:extLst>
          </p:cNvPr>
          <p:cNvSpPr>
            <a:spLocks noChangeShapeType="1"/>
          </p:cNvSpPr>
          <p:nvPr/>
        </p:nvSpPr>
        <p:spPr bwMode="auto">
          <a:xfrm flipH="1">
            <a:off x="7467600" y="4572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81" name="Line 33">
            <a:extLst>
              <a:ext uri="{FF2B5EF4-FFF2-40B4-BE49-F238E27FC236}">
                <a16:creationId xmlns:a16="http://schemas.microsoft.com/office/drawing/2014/main" id="{6CAD038A-C5C7-4FC7-8FDB-AFDBD4A1A9BD}"/>
              </a:ext>
            </a:extLst>
          </p:cNvPr>
          <p:cNvSpPr>
            <a:spLocks noChangeShapeType="1"/>
          </p:cNvSpPr>
          <p:nvPr/>
        </p:nvSpPr>
        <p:spPr bwMode="auto">
          <a:xfrm>
            <a:off x="4724400" y="5334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482" name="Line 34">
            <a:extLst>
              <a:ext uri="{FF2B5EF4-FFF2-40B4-BE49-F238E27FC236}">
                <a16:creationId xmlns:a16="http://schemas.microsoft.com/office/drawing/2014/main" id="{8EE0DBFC-5C67-48F7-A147-70F7DA8ED069}"/>
              </a:ext>
            </a:extLst>
          </p:cNvPr>
          <p:cNvSpPr>
            <a:spLocks noChangeShapeType="1"/>
          </p:cNvSpPr>
          <p:nvPr/>
        </p:nvSpPr>
        <p:spPr bwMode="auto">
          <a:xfrm>
            <a:off x="5791200" y="304800"/>
            <a:ext cx="76200" cy="1524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DeKoyerBP2">
            <a:extLst>
              <a:ext uri="{FF2B5EF4-FFF2-40B4-BE49-F238E27FC236}">
                <a16:creationId xmlns:a16="http://schemas.microsoft.com/office/drawing/2014/main" id="{BD09FB06-6542-4448-8005-A03B039D7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52400"/>
            <a:ext cx="5283200" cy="64897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05475" name="Oval 3">
            <a:extLst>
              <a:ext uri="{FF2B5EF4-FFF2-40B4-BE49-F238E27FC236}">
                <a16:creationId xmlns:a16="http://schemas.microsoft.com/office/drawing/2014/main" id="{5D5FEFF3-7BFE-40D6-90CC-DF26E034D185}"/>
              </a:ext>
            </a:extLst>
          </p:cNvPr>
          <p:cNvSpPr>
            <a:spLocks noChangeArrowheads="1"/>
          </p:cNvSpPr>
          <p:nvPr/>
        </p:nvSpPr>
        <p:spPr bwMode="auto">
          <a:xfrm>
            <a:off x="6096000" y="4572000"/>
            <a:ext cx="76200" cy="76200"/>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6600"/>
              </a:solidFill>
            </a:endParaRPr>
          </a:p>
        </p:txBody>
      </p:sp>
      <p:sp>
        <p:nvSpPr>
          <p:cNvPr id="105476" name="Oval 4">
            <a:extLst>
              <a:ext uri="{FF2B5EF4-FFF2-40B4-BE49-F238E27FC236}">
                <a16:creationId xmlns:a16="http://schemas.microsoft.com/office/drawing/2014/main" id="{D4281F72-5C6F-4E2C-9D62-DDB091FE5FF2}"/>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5477" name="Freeform 5">
            <a:extLst>
              <a:ext uri="{FF2B5EF4-FFF2-40B4-BE49-F238E27FC236}">
                <a16:creationId xmlns:a16="http://schemas.microsoft.com/office/drawing/2014/main" id="{FF384914-D962-4F2C-8659-1B900CA0669E}"/>
              </a:ext>
            </a:extLst>
          </p:cNvPr>
          <p:cNvSpPr>
            <a:spLocks/>
          </p:cNvSpPr>
          <p:nvPr/>
        </p:nvSpPr>
        <p:spPr bwMode="auto">
          <a:xfrm>
            <a:off x="5334000" y="4953000"/>
            <a:ext cx="457200" cy="266700"/>
          </a:xfrm>
          <a:custGeom>
            <a:avLst/>
            <a:gdLst>
              <a:gd name="T0" fmla="*/ 2147483646 w 288"/>
              <a:gd name="T1" fmla="*/ 2147483646 h 168"/>
              <a:gd name="T2" fmla="*/ 2147483646 w 288"/>
              <a:gd name="T3" fmla="*/ 2147483646 h 168"/>
              <a:gd name="T4" fmla="*/ 2147483646 w 288"/>
              <a:gd name="T5" fmla="*/ 2147483646 h 168"/>
              <a:gd name="T6" fmla="*/ 0 w 288"/>
              <a:gd name="T7" fmla="*/ 0 h 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78" name="Freeform 6">
            <a:extLst>
              <a:ext uri="{FF2B5EF4-FFF2-40B4-BE49-F238E27FC236}">
                <a16:creationId xmlns:a16="http://schemas.microsoft.com/office/drawing/2014/main" id="{D700EB53-C520-43DB-A31F-ECB77F123D04}"/>
              </a:ext>
            </a:extLst>
          </p:cNvPr>
          <p:cNvSpPr>
            <a:spLocks/>
          </p:cNvSpPr>
          <p:nvPr/>
        </p:nvSpPr>
        <p:spPr bwMode="auto">
          <a:xfrm>
            <a:off x="5410200" y="4241800"/>
            <a:ext cx="762000" cy="482600"/>
          </a:xfrm>
          <a:custGeom>
            <a:avLst/>
            <a:gdLst>
              <a:gd name="T0" fmla="*/ 2147483646 w 480"/>
              <a:gd name="T1" fmla="*/ 2147483646 h 304"/>
              <a:gd name="T2" fmla="*/ 2147483646 w 480"/>
              <a:gd name="T3" fmla="*/ 2147483646 h 304"/>
              <a:gd name="T4" fmla="*/ 2147483646 w 480"/>
              <a:gd name="T5" fmla="*/ 2147483646 h 304"/>
              <a:gd name="T6" fmla="*/ 0 w 480"/>
              <a:gd name="T7" fmla="*/ 2147483646 h 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79" name="Freeform 7">
            <a:extLst>
              <a:ext uri="{FF2B5EF4-FFF2-40B4-BE49-F238E27FC236}">
                <a16:creationId xmlns:a16="http://schemas.microsoft.com/office/drawing/2014/main" id="{10D16A3B-F325-4A3C-BCD3-E1FA6148EA6F}"/>
              </a:ext>
            </a:extLst>
          </p:cNvPr>
          <p:cNvSpPr>
            <a:spLocks/>
          </p:cNvSpPr>
          <p:nvPr/>
        </p:nvSpPr>
        <p:spPr bwMode="auto">
          <a:xfrm>
            <a:off x="5334000" y="4724400"/>
            <a:ext cx="76200" cy="228600"/>
          </a:xfrm>
          <a:custGeom>
            <a:avLst/>
            <a:gdLst>
              <a:gd name="T0" fmla="*/ 0 w 48"/>
              <a:gd name="T1" fmla="*/ 2147483646 h 144"/>
              <a:gd name="T2" fmla="*/ 2147483646 w 48"/>
              <a:gd name="T3" fmla="*/ 0 h 144"/>
              <a:gd name="T4" fmla="*/ 0 60000 65536"/>
              <a:gd name="T5" fmla="*/ 0 60000 65536"/>
            </a:gdLst>
            <a:ahLst/>
            <a:cxnLst>
              <a:cxn ang="T4">
                <a:pos x="T0" y="T1"/>
              </a:cxn>
              <a:cxn ang="T5">
                <a:pos x="T2" y="T3"/>
              </a:cxn>
            </a:cxnLst>
            <a:rect l="0" t="0" r="r" b="b"/>
            <a:pathLst>
              <a:path w="48" h="144">
                <a:moveTo>
                  <a:pt x="0" y="144"/>
                </a:moveTo>
                <a:cubicBezTo>
                  <a:pt x="20" y="84"/>
                  <a:pt x="40" y="24"/>
                  <a:pt x="48" y="0"/>
                </a:cubicBezTo>
              </a:path>
            </a:pathLst>
          </a:custGeom>
          <a:noFill/>
          <a:ln w="19050" cap="flat" cmpd="sng">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0" name="Line 8">
            <a:extLst>
              <a:ext uri="{FF2B5EF4-FFF2-40B4-BE49-F238E27FC236}">
                <a16:creationId xmlns:a16="http://schemas.microsoft.com/office/drawing/2014/main" id="{2CFAB935-657A-4C73-ABDF-8DA338EDB4F2}"/>
              </a:ext>
            </a:extLst>
          </p:cNvPr>
          <p:cNvSpPr>
            <a:spLocks noChangeShapeType="1"/>
          </p:cNvSpPr>
          <p:nvPr/>
        </p:nvSpPr>
        <p:spPr bwMode="auto">
          <a:xfrm flipH="1">
            <a:off x="5791200" y="4648200"/>
            <a:ext cx="304800" cy="5334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1" name="Line 9">
            <a:extLst>
              <a:ext uri="{FF2B5EF4-FFF2-40B4-BE49-F238E27FC236}">
                <a16:creationId xmlns:a16="http://schemas.microsoft.com/office/drawing/2014/main" id="{01A2F53E-6C22-4278-9596-5E7B378CA182}"/>
              </a:ext>
            </a:extLst>
          </p:cNvPr>
          <p:cNvSpPr>
            <a:spLocks noChangeShapeType="1"/>
          </p:cNvSpPr>
          <p:nvPr/>
        </p:nvSpPr>
        <p:spPr bwMode="auto">
          <a:xfrm>
            <a:off x="5867400" y="5105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2" name="Line 10">
            <a:extLst>
              <a:ext uri="{FF2B5EF4-FFF2-40B4-BE49-F238E27FC236}">
                <a16:creationId xmlns:a16="http://schemas.microsoft.com/office/drawing/2014/main" id="{B5ECEB36-049D-4E6F-8B32-6B270CEFC64D}"/>
              </a:ext>
            </a:extLst>
          </p:cNvPr>
          <p:cNvSpPr>
            <a:spLocks noChangeShapeType="1"/>
          </p:cNvSpPr>
          <p:nvPr/>
        </p:nvSpPr>
        <p:spPr bwMode="auto">
          <a:xfrm flipH="1" flipV="1">
            <a:off x="5334000" y="4876800"/>
            <a:ext cx="457200" cy="3048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3" name="Line 11">
            <a:extLst>
              <a:ext uri="{FF2B5EF4-FFF2-40B4-BE49-F238E27FC236}">
                <a16:creationId xmlns:a16="http://schemas.microsoft.com/office/drawing/2014/main" id="{B6B1B784-AD29-422A-9747-A2719BBF12C3}"/>
              </a:ext>
            </a:extLst>
          </p:cNvPr>
          <p:cNvSpPr>
            <a:spLocks noChangeShapeType="1"/>
          </p:cNvSpPr>
          <p:nvPr/>
        </p:nvSpPr>
        <p:spPr bwMode="auto">
          <a:xfrm flipH="1" flipV="1">
            <a:off x="5715000" y="4343400"/>
            <a:ext cx="3810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4" name="Line 12">
            <a:extLst>
              <a:ext uri="{FF2B5EF4-FFF2-40B4-BE49-F238E27FC236}">
                <a16:creationId xmlns:a16="http://schemas.microsoft.com/office/drawing/2014/main" id="{09F00729-CA2E-4C7C-BFEF-C6017B122D71}"/>
              </a:ext>
            </a:extLst>
          </p:cNvPr>
          <p:cNvSpPr>
            <a:spLocks noChangeShapeType="1"/>
          </p:cNvSpPr>
          <p:nvPr/>
        </p:nvSpPr>
        <p:spPr bwMode="auto">
          <a:xfrm flipV="1">
            <a:off x="5486400" y="48768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5" name="Line 13">
            <a:extLst>
              <a:ext uri="{FF2B5EF4-FFF2-40B4-BE49-F238E27FC236}">
                <a16:creationId xmlns:a16="http://schemas.microsoft.com/office/drawing/2014/main" id="{98CC0D25-F722-4BF7-A9EC-A3C0DD8C6795}"/>
              </a:ext>
            </a:extLst>
          </p:cNvPr>
          <p:cNvSpPr>
            <a:spLocks noChangeShapeType="1"/>
          </p:cNvSpPr>
          <p:nvPr/>
        </p:nvSpPr>
        <p:spPr bwMode="auto">
          <a:xfrm flipV="1">
            <a:off x="5867400" y="43434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6" name="Line 14">
            <a:extLst>
              <a:ext uri="{FF2B5EF4-FFF2-40B4-BE49-F238E27FC236}">
                <a16:creationId xmlns:a16="http://schemas.microsoft.com/office/drawing/2014/main" id="{2E836BBC-99D1-429C-B34E-0DF87FE68830}"/>
              </a:ext>
            </a:extLst>
          </p:cNvPr>
          <p:cNvSpPr>
            <a:spLocks noChangeShapeType="1"/>
          </p:cNvSpPr>
          <p:nvPr/>
        </p:nvSpPr>
        <p:spPr bwMode="auto">
          <a:xfrm flipV="1">
            <a:off x="4800600" y="914400"/>
            <a:ext cx="3352800" cy="5334000"/>
          </a:xfrm>
          <a:prstGeom prst="line">
            <a:avLst/>
          </a:prstGeom>
          <a:noFill/>
          <a:ln w="5715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87" name="Oval 15">
            <a:extLst>
              <a:ext uri="{FF2B5EF4-FFF2-40B4-BE49-F238E27FC236}">
                <a16:creationId xmlns:a16="http://schemas.microsoft.com/office/drawing/2014/main" id="{E54187E7-ADEC-4053-9516-8F8B784F8F1F}"/>
              </a:ext>
            </a:extLst>
          </p:cNvPr>
          <p:cNvSpPr>
            <a:spLocks noChangeArrowheads="1"/>
          </p:cNvSpPr>
          <p:nvPr/>
        </p:nvSpPr>
        <p:spPr bwMode="auto">
          <a:xfrm>
            <a:off x="6781800" y="45720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5488" name="Oval 16">
            <a:extLst>
              <a:ext uri="{FF2B5EF4-FFF2-40B4-BE49-F238E27FC236}">
                <a16:creationId xmlns:a16="http://schemas.microsoft.com/office/drawing/2014/main" id="{CA81BDA7-7D4C-4EFF-8A5A-83506D72A599}"/>
              </a:ext>
            </a:extLst>
          </p:cNvPr>
          <p:cNvSpPr>
            <a:spLocks noChangeArrowheads="1"/>
          </p:cNvSpPr>
          <p:nvPr/>
        </p:nvSpPr>
        <p:spPr bwMode="auto">
          <a:xfrm>
            <a:off x="7086600" y="51816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6600"/>
              </a:solidFill>
            </a:endParaRPr>
          </a:p>
        </p:txBody>
      </p:sp>
      <p:sp>
        <p:nvSpPr>
          <p:cNvPr id="105489" name="Line 17">
            <a:extLst>
              <a:ext uri="{FF2B5EF4-FFF2-40B4-BE49-F238E27FC236}">
                <a16:creationId xmlns:a16="http://schemas.microsoft.com/office/drawing/2014/main" id="{CCA12B95-4FC9-4265-AB0F-A64F9F54C3EE}"/>
              </a:ext>
            </a:extLst>
          </p:cNvPr>
          <p:cNvSpPr>
            <a:spLocks noChangeShapeType="1"/>
          </p:cNvSpPr>
          <p:nvPr/>
        </p:nvSpPr>
        <p:spPr bwMode="auto">
          <a:xfrm>
            <a:off x="6781800" y="4572000"/>
            <a:ext cx="381000" cy="6858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0" name="Freeform 18">
            <a:extLst>
              <a:ext uri="{FF2B5EF4-FFF2-40B4-BE49-F238E27FC236}">
                <a16:creationId xmlns:a16="http://schemas.microsoft.com/office/drawing/2014/main" id="{759C6C4F-AEED-421E-A751-C421E4D09782}"/>
              </a:ext>
            </a:extLst>
          </p:cNvPr>
          <p:cNvSpPr>
            <a:spLocks/>
          </p:cNvSpPr>
          <p:nvPr/>
        </p:nvSpPr>
        <p:spPr bwMode="auto">
          <a:xfrm>
            <a:off x="7162800" y="5029200"/>
            <a:ext cx="419100" cy="254000"/>
          </a:xfrm>
          <a:custGeom>
            <a:avLst/>
            <a:gdLst>
              <a:gd name="T0" fmla="*/ 0 w 264"/>
              <a:gd name="T1" fmla="*/ 2147483646 h 160"/>
              <a:gd name="T2" fmla="*/ 2147483646 w 264"/>
              <a:gd name="T3" fmla="*/ 2147483646 h 160"/>
              <a:gd name="T4" fmla="*/ 2147483646 w 264"/>
              <a:gd name="T5" fmla="*/ 2147483646 h 160"/>
              <a:gd name="T6" fmla="*/ 2147483646 w 264"/>
              <a:gd name="T7" fmla="*/ 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4" h="160">
                <a:moveTo>
                  <a:pt x="0" y="144"/>
                </a:moveTo>
                <a:cubicBezTo>
                  <a:pt x="28" y="152"/>
                  <a:pt x="56" y="160"/>
                  <a:pt x="96" y="144"/>
                </a:cubicBezTo>
                <a:cubicBezTo>
                  <a:pt x="136" y="128"/>
                  <a:pt x="216" y="72"/>
                  <a:pt x="240" y="48"/>
                </a:cubicBezTo>
                <a:cubicBezTo>
                  <a:pt x="264" y="24"/>
                  <a:pt x="240" y="8"/>
                  <a:pt x="240" y="0"/>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1" name="Freeform 19">
            <a:extLst>
              <a:ext uri="{FF2B5EF4-FFF2-40B4-BE49-F238E27FC236}">
                <a16:creationId xmlns:a16="http://schemas.microsoft.com/office/drawing/2014/main" id="{78AD6194-B608-4424-BFF9-84A39D3EECF3}"/>
              </a:ext>
            </a:extLst>
          </p:cNvPr>
          <p:cNvSpPr>
            <a:spLocks/>
          </p:cNvSpPr>
          <p:nvPr/>
        </p:nvSpPr>
        <p:spPr bwMode="auto">
          <a:xfrm>
            <a:off x="6934200" y="4191000"/>
            <a:ext cx="685800" cy="533400"/>
          </a:xfrm>
          <a:custGeom>
            <a:avLst/>
            <a:gdLst>
              <a:gd name="T0" fmla="*/ 0 w 432"/>
              <a:gd name="T1" fmla="*/ 0 h 336"/>
              <a:gd name="T2" fmla="*/ 2147483646 w 432"/>
              <a:gd name="T3" fmla="*/ 2147483646 h 336"/>
              <a:gd name="T4" fmla="*/ 2147483646 w 432"/>
              <a:gd name="T5" fmla="*/ 2147483646 h 336"/>
              <a:gd name="T6" fmla="*/ 2147483646 w 432"/>
              <a:gd name="T7" fmla="*/ 214748364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2" h="336">
                <a:moveTo>
                  <a:pt x="0" y="0"/>
                </a:moveTo>
                <a:cubicBezTo>
                  <a:pt x="64" y="8"/>
                  <a:pt x="128" y="16"/>
                  <a:pt x="192" y="48"/>
                </a:cubicBezTo>
                <a:cubicBezTo>
                  <a:pt x="256" y="80"/>
                  <a:pt x="344" y="144"/>
                  <a:pt x="384" y="192"/>
                </a:cubicBezTo>
                <a:cubicBezTo>
                  <a:pt x="424" y="240"/>
                  <a:pt x="424" y="312"/>
                  <a:pt x="432" y="336"/>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2" name="Freeform 20">
            <a:extLst>
              <a:ext uri="{FF2B5EF4-FFF2-40B4-BE49-F238E27FC236}">
                <a16:creationId xmlns:a16="http://schemas.microsoft.com/office/drawing/2014/main" id="{9492F96F-CEDC-4EAE-A4BE-F948F9395421}"/>
              </a:ext>
            </a:extLst>
          </p:cNvPr>
          <p:cNvSpPr>
            <a:spLocks/>
          </p:cNvSpPr>
          <p:nvPr/>
        </p:nvSpPr>
        <p:spPr bwMode="auto">
          <a:xfrm>
            <a:off x="7543800" y="4724400"/>
            <a:ext cx="88900" cy="304800"/>
          </a:xfrm>
          <a:custGeom>
            <a:avLst/>
            <a:gdLst>
              <a:gd name="T0" fmla="*/ 0 w 56"/>
              <a:gd name="T1" fmla="*/ 2147483646 h 192"/>
              <a:gd name="T2" fmla="*/ 2147483646 w 56"/>
              <a:gd name="T3" fmla="*/ 2147483646 h 192"/>
              <a:gd name="T4" fmla="*/ 2147483646 w 56"/>
              <a:gd name="T5" fmla="*/ 0 h 192"/>
              <a:gd name="T6" fmla="*/ 0 60000 65536"/>
              <a:gd name="T7" fmla="*/ 0 60000 65536"/>
              <a:gd name="T8" fmla="*/ 0 60000 65536"/>
            </a:gdLst>
            <a:ahLst/>
            <a:cxnLst>
              <a:cxn ang="T6">
                <a:pos x="T0" y="T1"/>
              </a:cxn>
              <a:cxn ang="T7">
                <a:pos x="T2" y="T3"/>
              </a:cxn>
              <a:cxn ang="T8">
                <a:pos x="T4" y="T5"/>
              </a:cxn>
            </a:cxnLst>
            <a:rect l="0" t="0" r="r" b="b"/>
            <a:pathLst>
              <a:path w="56" h="192">
                <a:moveTo>
                  <a:pt x="0" y="192"/>
                </a:moveTo>
                <a:cubicBezTo>
                  <a:pt x="20" y="160"/>
                  <a:pt x="40" y="128"/>
                  <a:pt x="48" y="96"/>
                </a:cubicBezTo>
                <a:cubicBezTo>
                  <a:pt x="56" y="64"/>
                  <a:pt x="48" y="16"/>
                  <a:pt x="48" y="0"/>
                </a:cubicBezTo>
              </a:path>
            </a:pathLst>
          </a:custGeom>
          <a:noFill/>
          <a:ln w="19050" cap="flat" cmpd="sng">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3" name="Line 21">
            <a:extLst>
              <a:ext uri="{FF2B5EF4-FFF2-40B4-BE49-F238E27FC236}">
                <a16:creationId xmlns:a16="http://schemas.microsoft.com/office/drawing/2014/main" id="{E0C5BA1C-17EC-4FC8-9EB7-CF27BF8CF580}"/>
              </a:ext>
            </a:extLst>
          </p:cNvPr>
          <p:cNvSpPr>
            <a:spLocks noChangeShapeType="1"/>
          </p:cNvSpPr>
          <p:nvPr/>
        </p:nvSpPr>
        <p:spPr bwMode="auto">
          <a:xfrm flipV="1">
            <a:off x="6781800" y="4343400"/>
            <a:ext cx="5334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4" name="Line 22">
            <a:extLst>
              <a:ext uri="{FF2B5EF4-FFF2-40B4-BE49-F238E27FC236}">
                <a16:creationId xmlns:a16="http://schemas.microsoft.com/office/drawing/2014/main" id="{394CDFCB-E1CC-4880-95CE-EA5E8B59CE5D}"/>
              </a:ext>
            </a:extLst>
          </p:cNvPr>
          <p:cNvSpPr>
            <a:spLocks noChangeShapeType="1"/>
          </p:cNvSpPr>
          <p:nvPr/>
        </p:nvSpPr>
        <p:spPr bwMode="auto">
          <a:xfrm flipV="1">
            <a:off x="7162800" y="4953000"/>
            <a:ext cx="4572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5" name="Line 23">
            <a:extLst>
              <a:ext uri="{FF2B5EF4-FFF2-40B4-BE49-F238E27FC236}">
                <a16:creationId xmlns:a16="http://schemas.microsoft.com/office/drawing/2014/main" id="{ADDFBF00-F101-4C63-9F2B-3CC9D389D31F}"/>
              </a:ext>
            </a:extLst>
          </p:cNvPr>
          <p:cNvSpPr>
            <a:spLocks noChangeShapeType="1"/>
          </p:cNvSpPr>
          <p:nvPr/>
        </p:nvSpPr>
        <p:spPr bwMode="auto">
          <a:xfrm>
            <a:off x="7010400" y="43434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6" name="Line 24">
            <a:extLst>
              <a:ext uri="{FF2B5EF4-FFF2-40B4-BE49-F238E27FC236}">
                <a16:creationId xmlns:a16="http://schemas.microsoft.com/office/drawing/2014/main" id="{6FF279B8-BD43-47EF-9B32-4B6B53F682C5}"/>
              </a:ext>
            </a:extLst>
          </p:cNvPr>
          <p:cNvSpPr>
            <a:spLocks noChangeShapeType="1"/>
          </p:cNvSpPr>
          <p:nvPr/>
        </p:nvSpPr>
        <p:spPr bwMode="auto">
          <a:xfrm>
            <a:off x="7315200" y="49530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7" name="Line 25">
            <a:extLst>
              <a:ext uri="{FF2B5EF4-FFF2-40B4-BE49-F238E27FC236}">
                <a16:creationId xmlns:a16="http://schemas.microsoft.com/office/drawing/2014/main" id="{946B170C-9A26-4D7F-AF5B-6A6ED7AB0202}"/>
              </a:ext>
            </a:extLst>
          </p:cNvPr>
          <p:cNvSpPr>
            <a:spLocks noChangeShapeType="1"/>
          </p:cNvSpPr>
          <p:nvPr/>
        </p:nvSpPr>
        <p:spPr bwMode="auto">
          <a:xfrm flipH="1" flipV="1">
            <a:off x="5181600" y="838200"/>
            <a:ext cx="2895600" cy="5486400"/>
          </a:xfrm>
          <a:prstGeom prst="line">
            <a:avLst/>
          </a:prstGeom>
          <a:noFill/>
          <a:ln w="5715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8" name="Line 26">
            <a:extLst>
              <a:ext uri="{FF2B5EF4-FFF2-40B4-BE49-F238E27FC236}">
                <a16:creationId xmlns:a16="http://schemas.microsoft.com/office/drawing/2014/main" id="{1DBD426C-27C0-4D05-BC41-2B6BD15A8B5B}"/>
              </a:ext>
            </a:extLst>
          </p:cNvPr>
          <p:cNvSpPr>
            <a:spLocks noChangeShapeType="1"/>
          </p:cNvSpPr>
          <p:nvPr/>
        </p:nvSpPr>
        <p:spPr bwMode="auto">
          <a:xfrm flipV="1">
            <a:off x="4038600" y="3886200"/>
            <a:ext cx="4724400" cy="762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99" name="Line 27">
            <a:extLst>
              <a:ext uri="{FF2B5EF4-FFF2-40B4-BE49-F238E27FC236}">
                <a16:creationId xmlns:a16="http://schemas.microsoft.com/office/drawing/2014/main" id="{7A3FB242-E377-4FD9-92FA-DAA50CA21DA3}"/>
              </a:ext>
            </a:extLst>
          </p:cNvPr>
          <p:cNvSpPr>
            <a:spLocks noChangeShapeType="1"/>
          </p:cNvSpPr>
          <p:nvPr/>
        </p:nvSpPr>
        <p:spPr bwMode="auto">
          <a:xfrm>
            <a:off x="6400800" y="1295400"/>
            <a:ext cx="381000" cy="4724400"/>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0" name="Line 28">
            <a:extLst>
              <a:ext uri="{FF2B5EF4-FFF2-40B4-BE49-F238E27FC236}">
                <a16:creationId xmlns:a16="http://schemas.microsoft.com/office/drawing/2014/main" id="{9D23F1FB-695E-4A26-9A50-33E153314D31}"/>
              </a:ext>
            </a:extLst>
          </p:cNvPr>
          <p:cNvSpPr>
            <a:spLocks noChangeShapeType="1"/>
          </p:cNvSpPr>
          <p:nvPr/>
        </p:nvSpPr>
        <p:spPr bwMode="auto">
          <a:xfrm>
            <a:off x="6400800" y="152400"/>
            <a:ext cx="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1" name="Line 29">
            <a:extLst>
              <a:ext uri="{FF2B5EF4-FFF2-40B4-BE49-F238E27FC236}">
                <a16:creationId xmlns:a16="http://schemas.microsoft.com/office/drawing/2014/main" id="{41232BE8-C0C9-43D0-8A18-85E8793C0827}"/>
              </a:ext>
            </a:extLst>
          </p:cNvPr>
          <p:cNvSpPr>
            <a:spLocks noChangeShapeType="1"/>
          </p:cNvSpPr>
          <p:nvPr/>
        </p:nvSpPr>
        <p:spPr bwMode="auto">
          <a:xfrm>
            <a:off x="4191000" y="7620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2" name="Line 30">
            <a:extLst>
              <a:ext uri="{FF2B5EF4-FFF2-40B4-BE49-F238E27FC236}">
                <a16:creationId xmlns:a16="http://schemas.microsoft.com/office/drawing/2014/main" id="{C9AD321C-3BAC-4BF5-92E1-9A66410149CD}"/>
              </a:ext>
            </a:extLst>
          </p:cNvPr>
          <p:cNvSpPr>
            <a:spLocks noChangeShapeType="1"/>
          </p:cNvSpPr>
          <p:nvPr/>
        </p:nvSpPr>
        <p:spPr bwMode="auto">
          <a:xfrm flipH="1">
            <a:off x="8458200" y="9906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3" name="Line 31">
            <a:extLst>
              <a:ext uri="{FF2B5EF4-FFF2-40B4-BE49-F238E27FC236}">
                <a16:creationId xmlns:a16="http://schemas.microsoft.com/office/drawing/2014/main" id="{8CB4C989-3079-41A5-9345-BB8B1FEF5CB5}"/>
              </a:ext>
            </a:extLst>
          </p:cNvPr>
          <p:cNvSpPr>
            <a:spLocks noChangeShapeType="1"/>
          </p:cNvSpPr>
          <p:nvPr/>
        </p:nvSpPr>
        <p:spPr bwMode="auto">
          <a:xfrm>
            <a:off x="5257800" y="381000"/>
            <a:ext cx="762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4" name="Line 32">
            <a:extLst>
              <a:ext uri="{FF2B5EF4-FFF2-40B4-BE49-F238E27FC236}">
                <a16:creationId xmlns:a16="http://schemas.microsoft.com/office/drawing/2014/main" id="{E420711B-F8D5-4F38-A055-BB0EEAC11DA6}"/>
              </a:ext>
            </a:extLst>
          </p:cNvPr>
          <p:cNvSpPr>
            <a:spLocks noChangeShapeType="1"/>
          </p:cNvSpPr>
          <p:nvPr/>
        </p:nvSpPr>
        <p:spPr bwMode="auto">
          <a:xfrm flipH="1">
            <a:off x="7467600" y="4572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5" name="Line 33">
            <a:extLst>
              <a:ext uri="{FF2B5EF4-FFF2-40B4-BE49-F238E27FC236}">
                <a16:creationId xmlns:a16="http://schemas.microsoft.com/office/drawing/2014/main" id="{A1731FA7-DD6E-45AF-8B5D-F897C046A3B4}"/>
              </a:ext>
            </a:extLst>
          </p:cNvPr>
          <p:cNvSpPr>
            <a:spLocks noChangeShapeType="1"/>
          </p:cNvSpPr>
          <p:nvPr/>
        </p:nvSpPr>
        <p:spPr bwMode="auto">
          <a:xfrm>
            <a:off x="4724400" y="5334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6" name="Line 34">
            <a:extLst>
              <a:ext uri="{FF2B5EF4-FFF2-40B4-BE49-F238E27FC236}">
                <a16:creationId xmlns:a16="http://schemas.microsoft.com/office/drawing/2014/main" id="{7D54F308-C29B-4B8D-9080-790E813EA6BA}"/>
              </a:ext>
            </a:extLst>
          </p:cNvPr>
          <p:cNvSpPr>
            <a:spLocks noChangeShapeType="1"/>
          </p:cNvSpPr>
          <p:nvPr/>
        </p:nvSpPr>
        <p:spPr bwMode="auto">
          <a:xfrm>
            <a:off x="5791200" y="304800"/>
            <a:ext cx="76200" cy="1524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7" name="Line 35">
            <a:extLst>
              <a:ext uri="{FF2B5EF4-FFF2-40B4-BE49-F238E27FC236}">
                <a16:creationId xmlns:a16="http://schemas.microsoft.com/office/drawing/2014/main" id="{F67F9A57-9D77-4DA7-AA2E-86FDDD987DF8}"/>
              </a:ext>
            </a:extLst>
          </p:cNvPr>
          <p:cNvSpPr>
            <a:spLocks noChangeShapeType="1"/>
          </p:cNvSpPr>
          <p:nvPr/>
        </p:nvSpPr>
        <p:spPr bwMode="auto">
          <a:xfrm flipH="1">
            <a:off x="6934200" y="304800"/>
            <a:ext cx="762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508" name="Line 36">
            <a:extLst>
              <a:ext uri="{FF2B5EF4-FFF2-40B4-BE49-F238E27FC236}">
                <a16:creationId xmlns:a16="http://schemas.microsoft.com/office/drawing/2014/main" id="{152BAF5A-8194-463F-91F1-A0B09D153D43}"/>
              </a:ext>
            </a:extLst>
          </p:cNvPr>
          <p:cNvSpPr>
            <a:spLocks noChangeShapeType="1"/>
          </p:cNvSpPr>
          <p:nvPr/>
        </p:nvSpPr>
        <p:spPr bwMode="auto">
          <a:xfrm flipH="1">
            <a:off x="7924800" y="6858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DeKoyerBP2">
            <a:extLst>
              <a:ext uri="{FF2B5EF4-FFF2-40B4-BE49-F238E27FC236}">
                <a16:creationId xmlns:a16="http://schemas.microsoft.com/office/drawing/2014/main" id="{E4AB18CC-A022-4837-B3F3-93E8D881F6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52400"/>
            <a:ext cx="5283200" cy="64897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06499" name="Oval 3">
            <a:extLst>
              <a:ext uri="{FF2B5EF4-FFF2-40B4-BE49-F238E27FC236}">
                <a16:creationId xmlns:a16="http://schemas.microsoft.com/office/drawing/2014/main" id="{0063AEE0-7DE1-4B38-A1EB-CEF96A4EFCD9}"/>
              </a:ext>
            </a:extLst>
          </p:cNvPr>
          <p:cNvSpPr>
            <a:spLocks noChangeArrowheads="1"/>
          </p:cNvSpPr>
          <p:nvPr/>
        </p:nvSpPr>
        <p:spPr bwMode="auto">
          <a:xfrm>
            <a:off x="6096000" y="4572000"/>
            <a:ext cx="76200" cy="76200"/>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6600"/>
              </a:solidFill>
            </a:endParaRPr>
          </a:p>
        </p:txBody>
      </p:sp>
      <p:sp>
        <p:nvSpPr>
          <p:cNvPr id="106500" name="Oval 4">
            <a:extLst>
              <a:ext uri="{FF2B5EF4-FFF2-40B4-BE49-F238E27FC236}">
                <a16:creationId xmlns:a16="http://schemas.microsoft.com/office/drawing/2014/main" id="{DAFDA909-A15C-4872-A569-AADB9C94EFDA}"/>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6501" name="Freeform 5">
            <a:extLst>
              <a:ext uri="{FF2B5EF4-FFF2-40B4-BE49-F238E27FC236}">
                <a16:creationId xmlns:a16="http://schemas.microsoft.com/office/drawing/2014/main" id="{11EE53F2-51A1-4330-81AE-BB8CB358A355}"/>
              </a:ext>
            </a:extLst>
          </p:cNvPr>
          <p:cNvSpPr>
            <a:spLocks/>
          </p:cNvSpPr>
          <p:nvPr/>
        </p:nvSpPr>
        <p:spPr bwMode="auto">
          <a:xfrm>
            <a:off x="5334000" y="4953000"/>
            <a:ext cx="457200" cy="266700"/>
          </a:xfrm>
          <a:custGeom>
            <a:avLst/>
            <a:gdLst>
              <a:gd name="T0" fmla="*/ 2147483646 w 288"/>
              <a:gd name="T1" fmla="*/ 2147483646 h 168"/>
              <a:gd name="T2" fmla="*/ 2147483646 w 288"/>
              <a:gd name="T3" fmla="*/ 2147483646 h 168"/>
              <a:gd name="T4" fmla="*/ 2147483646 w 288"/>
              <a:gd name="T5" fmla="*/ 2147483646 h 168"/>
              <a:gd name="T6" fmla="*/ 0 w 288"/>
              <a:gd name="T7" fmla="*/ 0 h 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2" name="Freeform 6">
            <a:extLst>
              <a:ext uri="{FF2B5EF4-FFF2-40B4-BE49-F238E27FC236}">
                <a16:creationId xmlns:a16="http://schemas.microsoft.com/office/drawing/2014/main" id="{F20BAE36-6825-4A57-9288-B07C5AF0CE48}"/>
              </a:ext>
            </a:extLst>
          </p:cNvPr>
          <p:cNvSpPr>
            <a:spLocks/>
          </p:cNvSpPr>
          <p:nvPr/>
        </p:nvSpPr>
        <p:spPr bwMode="auto">
          <a:xfrm>
            <a:off x="5410200" y="4241800"/>
            <a:ext cx="762000" cy="482600"/>
          </a:xfrm>
          <a:custGeom>
            <a:avLst/>
            <a:gdLst>
              <a:gd name="T0" fmla="*/ 2147483646 w 480"/>
              <a:gd name="T1" fmla="*/ 2147483646 h 304"/>
              <a:gd name="T2" fmla="*/ 2147483646 w 480"/>
              <a:gd name="T3" fmla="*/ 2147483646 h 304"/>
              <a:gd name="T4" fmla="*/ 2147483646 w 480"/>
              <a:gd name="T5" fmla="*/ 2147483646 h 304"/>
              <a:gd name="T6" fmla="*/ 0 w 480"/>
              <a:gd name="T7" fmla="*/ 2147483646 h 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3" name="Freeform 7">
            <a:extLst>
              <a:ext uri="{FF2B5EF4-FFF2-40B4-BE49-F238E27FC236}">
                <a16:creationId xmlns:a16="http://schemas.microsoft.com/office/drawing/2014/main" id="{BF983D54-65CB-4CFE-BC2D-EA6DF6D18BB6}"/>
              </a:ext>
            </a:extLst>
          </p:cNvPr>
          <p:cNvSpPr>
            <a:spLocks/>
          </p:cNvSpPr>
          <p:nvPr/>
        </p:nvSpPr>
        <p:spPr bwMode="auto">
          <a:xfrm>
            <a:off x="5334000" y="4724400"/>
            <a:ext cx="76200" cy="228600"/>
          </a:xfrm>
          <a:custGeom>
            <a:avLst/>
            <a:gdLst>
              <a:gd name="T0" fmla="*/ 0 w 48"/>
              <a:gd name="T1" fmla="*/ 2147483646 h 144"/>
              <a:gd name="T2" fmla="*/ 2147483646 w 48"/>
              <a:gd name="T3" fmla="*/ 0 h 144"/>
              <a:gd name="T4" fmla="*/ 0 60000 65536"/>
              <a:gd name="T5" fmla="*/ 0 60000 65536"/>
            </a:gdLst>
            <a:ahLst/>
            <a:cxnLst>
              <a:cxn ang="T4">
                <a:pos x="T0" y="T1"/>
              </a:cxn>
              <a:cxn ang="T5">
                <a:pos x="T2" y="T3"/>
              </a:cxn>
            </a:cxnLst>
            <a:rect l="0" t="0" r="r" b="b"/>
            <a:pathLst>
              <a:path w="48" h="144">
                <a:moveTo>
                  <a:pt x="0" y="144"/>
                </a:moveTo>
                <a:cubicBezTo>
                  <a:pt x="20" y="84"/>
                  <a:pt x="40" y="24"/>
                  <a:pt x="48" y="0"/>
                </a:cubicBezTo>
              </a:path>
            </a:pathLst>
          </a:custGeom>
          <a:noFill/>
          <a:ln w="19050" cap="flat" cmpd="sng">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4" name="Line 8">
            <a:extLst>
              <a:ext uri="{FF2B5EF4-FFF2-40B4-BE49-F238E27FC236}">
                <a16:creationId xmlns:a16="http://schemas.microsoft.com/office/drawing/2014/main" id="{3D7CF940-3296-4D81-858B-8A7DF4B1D87A}"/>
              </a:ext>
            </a:extLst>
          </p:cNvPr>
          <p:cNvSpPr>
            <a:spLocks noChangeShapeType="1"/>
          </p:cNvSpPr>
          <p:nvPr/>
        </p:nvSpPr>
        <p:spPr bwMode="auto">
          <a:xfrm flipH="1">
            <a:off x="5791200" y="4648200"/>
            <a:ext cx="304800" cy="5334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5" name="Line 9">
            <a:extLst>
              <a:ext uri="{FF2B5EF4-FFF2-40B4-BE49-F238E27FC236}">
                <a16:creationId xmlns:a16="http://schemas.microsoft.com/office/drawing/2014/main" id="{EB9342E8-452C-4B9C-A302-016B1B3C3659}"/>
              </a:ext>
            </a:extLst>
          </p:cNvPr>
          <p:cNvSpPr>
            <a:spLocks noChangeShapeType="1"/>
          </p:cNvSpPr>
          <p:nvPr/>
        </p:nvSpPr>
        <p:spPr bwMode="auto">
          <a:xfrm>
            <a:off x="5867400" y="5105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6" name="Line 10">
            <a:extLst>
              <a:ext uri="{FF2B5EF4-FFF2-40B4-BE49-F238E27FC236}">
                <a16:creationId xmlns:a16="http://schemas.microsoft.com/office/drawing/2014/main" id="{2B4703A1-9235-42E1-A700-1CE83390D029}"/>
              </a:ext>
            </a:extLst>
          </p:cNvPr>
          <p:cNvSpPr>
            <a:spLocks noChangeShapeType="1"/>
          </p:cNvSpPr>
          <p:nvPr/>
        </p:nvSpPr>
        <p:spPr bwMode="auto">
          <a:xfrm flipH="1" flipV="1">
            <a:off x="5334000" y="4876800"/>
            <a:ext cx="457200" cy="3048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7" name="Line 11">
            <a:extLst>
              <a:ext uri="{FF2B5EF4-FFF2-40B4-BE49-F238E27FC236}">
                <a16:creationId xmlns:a16="http://schemas.microsoft.com/office/drawing/2014/main" id="{EB881CF8-AF20-4432-8653-4DD8478DC439}"/>
              </a:ext>
            </a:extLst>
          </p:cNvPr>
          <p:cNvSpPr>
            <a:spLocks noChangeShapeType="1"/>
          </p:cNvSpPr>
          <p:nvPr/>
        </p:nvSpPr>
        <p:spPr bwMode="auto">
          <a:xfrm flipH="1" flipV="1">
            <a:off x="5715000" y="4343400"/>
            <a:ext cx="3810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8" name="Line 12">
            <a:extLst>
              <a:ext uri="{FF2B5EF4-FFF2-40B4-BE49-F238E27FC236}">
                <a16:creationId xmlns:a16="http://schemas.microsoft.com/office/drawing/2014/main" id="{331148AB-465F-4263-90B8-937BF01D6E26}"/>
              </a:ext>
            </a:extLst>
          </p:cNvPr>
          <p:cNvSpPr>
            <a:spLocks noChangeShapeType="1"/>
          </p:cNvSpPr>
          <p:nvPr/>
        </p:nvSpPr>
        <p:spPr bwMode="auto">
          <a:xfrm flipV="1">
            <a:off x="5486400" y="48768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9" name="Line 13">
            <a:extLst>
              <a:ext uri="{FF2B5EF4-FFF2-40B4-BE49-F238E27FC236}">
                <a16:creationId xmlns:a16="http://schemas.microsoft.com/office/drawing/2014/main" id="{5BD2E6B5-98AD-47D6-9A9A-A596BA527D15}"/>
              </a:ext>
            </a:extLst>
          </p:cNvPr>
          <p:cNvSpPr>
            <a:spLocks noChangeShapeType="1"/>
          </p:cNvSpPr>
          <p:nvPr/>
        </p:nvSpPr>
        <p:spPr bwMode="auto">
          <a:xfrm flipV="1">
            <a:off x="5867400" y="43434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10" name="Line 14">
            <a:extLst>
              <a:ext uri="{FF2B5EF4-FFF2-40B4-BE49-F238E27FC236}">
                <a16:creationId xmlns:a16="http://schemas.microsoft.com/office/drawing/2014/main" id="{EA7EA9E3-1BDC-49F0-92E8-091BECD82487}"/>
              </a:ext>
            </a:extLst>
          </p:cNvPr>
          <p:cNvSpPr>
            <a:spLocks noChangeShapeType="1"/>
          </p:cNvSpPr>
          <p:nvPr/>
        </p:nvSpPr>
        <p:spPr bwMode="auto">
          <a:xfrm flipV="1">
            <a:off x="4800600" y="914400"/>
            <a:ext cx="3352800" cy="5334000"/>
          </a:xfrm>
          <a:prstGeom prst="line">
            <a:avLst/>
          </a:prstGeom>
          <a:noFill/>
          <a:ln w="5715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11" name="Oval 15">
            <a:extLst>
              <a:ext uri="{FF2B5EF4-FFF2-40B4-BE49-F238E27FC236}">
                <a16:creationId xmlns:a16="http://schemas.microsoft.com/office/drawing/2014/main" id="{93F3504D-BC43-4F4F-A252-F5DD0FB86533}"/>
              </a:ext>
            </a:extLst>
          </p:cNvPr>
          <p:cNvSpPr>
            <a:spLocks noChangeArrowheads="1"/>
          </p:cNvSpPr>
          <p:nvPr/>
        </p:nvSpPr>
        <p:spPr bwMode="auto">
          <a:xfrm>
            <a:off x="6781800" y="45720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6512" name="Oval 16">
            <a:extLst>
              <a:ext uri="{FF2B5EF4-FFF2-40B4-BE49-F238E27FC236}">
                <a16:creationId xmlns:a16="http://schemas.microsoft.com/office/drawing/2014/main" id="{C41ADCD8-A7BB-4998-A687-6A1848EB61D5}"/>
              </a:ext>
            </a:extLst>
          </p:cNvPr>
          <p:cNvSpPr>
            <a:spLocks noChangeArrowheads="1"/>
          </p:cNvSpPr>
          <p:nvPr/>
        </p:nvSpPr>
        <p:spPr bwMode="auto">
          <a:xfrm>
            <a:off x="7086600" y="51816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6600"/>
              </a:solidFill>
            </a:endParaRPr>
          </a:p>
        </p:txBody>
      </p:sp>
      <p:sp>
        <p:nvSpPr>
          <p:cNvPr id="106513" name="Line 17">
            <a:extLst>
              <a:ext uri="{FF2B5EF4-FFF2-40B4-BE49-F238E27FC236}">
                <a16:creationId xmlns:a16="http://schemas.microsoft.com/office/drawing/2014/main" id="{8F9938D8-00F8-4E53-B8BA-4365683AEA5E}"/>
              </a:ext>
            </a:extLst>
          </p:cNvPr>
          <p:cNvSpPr>
            <a:spLocks noChangeShapeType="1"/>
          </p:cNvSpPr>
          <p:nvPr/>
        </p:nvSpPr>
        <p:spPr bwMode="auto">
          <a:xfrm>
            <a:off x="6781800" y="4572000"/>
            <a:ext cx="381000" cy="6858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14" name="Freeform 18">
            <a:extLst>
              <a:ext uri="{FF2B5EF4-FFF2-40B4-BE49-F238E27FC236}">
                <a16:creationId xmlns:a16="http://schemas.microsoft.com/office/drawing/2014/main" id="{89463B0E-6611-41FB-9832-DD74CA8A02FE}"/>
              </a:ext>
            </a:extLst>
          </p:cNvPr>
          <p:cNvSpPr>
            <a:spLocks/>
          </p:cNvSpPr>
          <p:nvPr/>
        </p:nvSpPr>
        <p:spPr bwMode="auto">
          <a:xfrm>
            <a:off x="7162800" y="5029200"/>
            <a:ext cx="419100" cy="254000"/>
          </a:xfrm>
          <a:custGeom>
            <a:avLst/>
            <a:gdLst>
              <a:gd name="T0" fmla="*/ 0 w 264"/>
              <a:gd name="T1" fmla="*/ 2147483646 h 160"/>
              <a:gd name="T2" fmla="*/ 2147483646 w 264"/>
              <a:gd name="T3" fmla="*/ 2147483646 h 160"/>
              <a:gd name="T4" fmla="*/ 2147483646 w 264"/>
              <a:gd name="T5" fmla="*/ 2147483646 h 160"/>
              <a:gd name="T6" fmla="*/ 2147483646 w 264"/>
              <a:gd name="T7" fmla="*/ 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4" h="160">
                <a:moveTo>
                  <a:pt x="0" y="144"/>
                </a:moveTo>
                <a:cubicBezTo>
                  <a:pt x="28" y="152"/>
                  <a:pt x="56" y="160"/>
                  <a:pt x="96" y="144"/>
                </a:cubicBezTo>
                <a:cubicBezTo>
                  <a:pt x="136" y="128"/>
                  <a:pt x="216" y="72"/>
                  <a:pt x="240" y="48"/>
                </a:cubicBezTo>
                <a:cubicBezTo>
                  <a:pt x="264" y="24"/>
                  <a:pt x="240" y="8"/>
                  <a:pt x="240" y="0"/>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15" name="Freeform 19">
            <a:extLst>
              <a:ext uri="{FF2B5EF4-FFF2-40B4-BE49-F238E27FC236}">
                <a16:creationId xmlns:a16="http://schemas.microsoft.com/office/drawing/2014/main" id="{49506604-6D51-49FB-ABE8-7E06360AA2B6}"/>
              </a:ext>
            </a:extLst>
          </p:cNvPr>
          <p:cNvSpPr>
            <a:spLocks/>
          </p:cNvSpPr>
          <p:nvPr/>
        </p:nvSpPr>
        <p:spPr bwMode="auto">
          <a:xfrm>
            <a:off x="6934200" y="4191000"/>
            <a:ext cx="685800" cy="533400"/>
          </a:xfrm>
          <a:custGeom>
            <a:avLst/>
            <a:gdLst>
              <a:gd name="T0" fmla="*/ 0 w 432"/>
              <a:gd name="T1" fmla="*/ 0 h 336"/>
              <a:gd name="T2" fmla="*/ 2147483646 w 432"/>
              <a:gd name="T3" fmla="*/ 2147483646 h 336"/>
              <a:gd name="T4" fmla="*/ 2147483646 w 432"/>
              <a:gd name="T5" fmla="*/ 2147483646 h 336"/>
              <a:gd name="T6" fmla="*/ 2147483646 w 432"/>
              <a:gd name="T7" fmla="*/ 214748364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2" h="336">
                <a:moveTo>
                  <a:pt x="0" y="0"/>
                </a:moveTo>
                <a:cubicBezTo>
                  <a:pt x="64" y="8"/>
                  <a:pt x="128" y="16"/>
                  <a:pt x="192" y="48"/>
                </a:cubicBezTo>
                <a:cubicBezTo>
                  <a:pt x="256" y="80"/>
                  <a:pt x="344" y="144"/>
                  <a:pt x="384" y="192"/>
                </a:cubicBezTo>
                <a:cubicBezTo>
                  <a:pt x="424" y="240"/>
                  <a:pt x="424" y="312"/>
                  <a:pt x="432" y="336"/>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16" name="Freeform 20">
            <a:extLst>
              <a:ext uri="{FF2B5EF4-FFF2-40B4-BE49-F238E27FC236}">
                <a16:creationId xmlns:a16="http://schemas.microsoft.com/office/drawing/2014/main" id="{C1769E89-4018-46BA-BF94-C1DC97258DD4}"/>
              </a:ext>
            </a:extLst>
          </p:cNvPr>
          <p:cNvSpPr>
            <a:spLocks/>
          </p:cNvSpPr>
          <p:nvPr/>
        </p:nvSpPr>
        <p:spPr bwMode="auto">
          <a:xfrm>
            <a:off x="7543800" y="4724400"/>
            <a:ext cx="88900" cy="304800"/>
          </a:xfrm>
          <a:custGeom>
            <a:avLst/>
            <a:gdLst>
              <a:gd name="T0" fmla="*/ 0 w 56"/>
              <a:gd name="T1" fmla="*/ 2147483646 h 192"/>
              <a:gd name="T2" fmla="*/ 2147483646 w 56"/>
              <a:gd name="T3" fmla="*/ 2147483646 h 192"/>
              <a:gd name="T4" fmla="*/ 2147483646 w 56"/>
              <a:gd name="T5" fmla="*/ 0 h 192"/>
              <a:gd name="T6" fmla="*/ 0 60000 65536"/>
              <a:gd name="T7" fmla="*/ 0 60000 65536"/>
              <a:gd name="T8" fmla="*/ 0 60000 65536"/>
            </a:gdLst>
            <a:ahLst/>
            <a:cxnLst>
              <a:cxn ang="T6">
                <a:pos x="T0" y="T1"/>
              </a:cxn>
              <a:cxn ang="T7">
                <a:pos x="T2" y="T3"/>
              </a:cxn>
              <a:cxn ang="T8">
                <a:pos x="T4" y="T5"/>
              </a:cxn>
            </a:cxnLst>
            <a:rect l="0" t="0" r="r" b="b"/>
            <a:pathLst>
              <a:path w="56" h="192">
                <a:moveTo>
                  <a:pt x="0" y="192"/>
                </a:moveTo>
                <a:cubicBezTo>
                  <a:pt x="20" y="160"/>
                  <a:pt x="40" y="128"/>
                  <a:pt x="48" y="96"/>
                </a:cubicBezTo>
                <a:cubicBezTo>
                  <a:pt x="56" y="64"/>
                  <a:pt x="48" y="16"/>
                  <a:pt x="48" y="0"/>
                </a:cubicBezTo>
              </a:path>
            </a:pathLst>
          </a:custGeom>
          <a:noFill/>
          <a:ln w="19050" cap="flat" cmpd="sng">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17" name="Line 21">
            <a:extLst>
              <a:ext uri="{FF2B5EF4-FFF2-40B4-BE49-F238E27FC236}">
                <a16:creationId xmlns:a16="http://schemas.microsoft.com/office/drawing/2014/main" id="{792F1C95-9770-4C47-B196-2EEE6CA25C19}"/>
              </a:ext>
            </a:extLst>
          </p:cNvPr>
          <p:cNvSpPr>
            <a:spLocks noChangeShapeType="1"/>
          </p:cNvSpPr>
          <p:nvPr/>
        </p:nvSpPr>
        <p:spPr bwMode="auto">
          <a:xfrm flipV="1">
            <a:off x="6781800" y="4343400"/>
            <a:ext cx="5334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18" name="Line 22">
            <a:extLst>
              <a:ext uri="{FF2B5EF4-FFF2-40B4-BE49-F238E27FC236}">
                <a16:creationId xmlns:a16="http://schemas.microsoft.com/office/drawing/2014/main" id="{C1025B1F-A43A-463A-B30F-F1F927739BAD}"/>
              </a:ext>
            </a:extLst>
          </p:cNvPr>
          <p:cNvSpPr>
            <a:spLocks noChangeShapeType="1"/>
          </p:cNvSpPr>
          <p:nvPr/>
        </p:nvSpPr>
        <p:spPr bwMode="auto">
          <a:xfrm flipV="1">
            <a:off x="7162800" y="4953000"/>
            <a:ext cx="4572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19" name="Line 23">
            <a:extLst>
              <a:ext uri="{FF2B5EF4-FFF2-40B4-BE49-F238E27FC236}">
                <a16:creationId xmlns:a16="http://schemas.microsoft.com/office/drawing/2014/main" id="{972AB0DE-C37D-4120-BD3F-0D392AE07F4D}"/>
              </a:ext>
            </a:extLst>
          </p:cNvPr>
          <p:cNvSpPr>
            <a:spLocks noChangeShapeType="1"/>
          </p:cNvSpPr>
          <p:nvPr/>
        </p:nvSpPr>
        <p:spPr bwMode="auto">
          <a:xfrm>
            <a:off x="7010400" y="43434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20" name="Line 24">
            <a:extLst>
              <a:ext uri="{FF2B5EF4-FFF2-40B4-BE49-F238E27FC236}">
                <a16:creationId xmlns:a16="http://schemas.microsoft.com/office/drawing/2014/main" id="{B518C17A-1AB3-4E27-8E78-F60C979F436C}"/>
              </a:ext>
            </a:extLst>
          </p:cNvPr>
          <p:cNvSpPr>
            <a:spLocks noChangeShapeType="1"/>
          </p:cNvSpPr>
          <p:nvPr/>
        </p:nvSpPr>
        <p:spPr bwMode="auto">
          <a:xfrm>
            <a:off x="7315200" y="49530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21" name="Line 25">
            <a:extLst>
              <a:ext uri="{FF2B5EF4-FFF2-40B4-BE49-F238E27FC236}">
                <a16:creationId xmlns:a16="http://schemas.microsoft.com/office/drawing/2014/main" id="{585173E5-CDC4-4E1A-8F13-F10E06506AF6}"/>
              </a:ext>
            </a:extLst>
          </p:cNvPr>
          <p:cNvSpPr>
            <a:spLocks noChangeShapeType="1"/>
          </p:cNvSpPr>
          <p:nvPr/>
        </p:nvSpPr>
        <p:spPr bwMode="auto">
          <a:xfrm flipH="1" flipV="1">
            <a:off x="5181600" y="838200"/>
            <a:ext cx="2895600" cy="5486400"/>
          </a:xfrm>
          <a:prstGeom prst="line">
            <a:avLst/>
          </a:prstGeom>
          <a:noFill/>
          <a:ln w="5715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22" name="Line 26">
            <a:extLst>
              <a:ext uri="{FF2B5EF4-FFF2-40B4-BE49-F238E27FC236}">
                <a16:creationId xmlns:a16="http://schemas.microsoft.com/office/drawing/2014/main" id="{6748E793-584A-4589-8279-74A248D3531F}"/>
              </a:ext>
            </a:extLst>
          </p:cNvPr>
          <p:cNvSpPr>
            <a:spLocks noChangeShapeType="1"/>
          </p:cNvSpPr>
          <p:nvPr/>
        </p:nvSpPr>
        <p:spPr bwMode="auto">
          <a:xfrm flipV="1">
            <a:off x="4038600" y="3886200"/>
            <a:ext cx="4724400" cy="762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23" name="Line 27">
            <a:extLst>
              <a:ext uri="{FF2B5EF4-FFF2-40B4-BE49-F238E27FC236}">
                <a16:creationId xmlns:a16="http://schemas.microsoft.com/office/drawing/2014/main" id="{9AC19252-C80E-481F-9916-263F98C64474}"/>
              </a:ext>
            </a:extLst>
          </p:cNvPr>
          <p:cNvSpPr>
            <a:spLocks noChangeShapeType="1"/>
          </p:cNvSpPr>
          <p:nvPr/>
        </p:nvSpPr>
        <p:spPr bwMode="auto">
          <a:xfrm>
            <a:off x="6400800" y="1295400"/>
            <a:ext cx="381000" cy="4724400"/>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24" name="Line 28">
            <a:extLst>
              <a:ext uri="{FF2B5EF4-FFF2-40B4-BE49-F238E27FC236}">
                <a16:creationId xmlns:a16="http://schemas.microsoft.com/office/drawing/2014/main" id="{231C735B-EE1D-4C55-8FA9-23380B38BC52}"/>
              </a:ext>
            </a:extLst>
          </p:cNvPr>
          <p:cNvSpPr>
            <a:spLocks noChangeShapeType="1"/>
          </p:cNvSpPr>
          <p:nvPr/>
        </p:nvSpPr>
        <p:spPr bwMode="auto">
          <a:xfrm>
            <a:off x="6400800" y="152400"/>
            <a:ext cx="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25" name="Line 29">
            <a:extLst>
              <a:ext uri="{FF2B5EF4-FFF2-40B4-BE49-F238E27FC236}">
                <a16:creationId xmlns:a16="http://schemas.microsoft.com/office/drawing/2014/main" id="{6119C004-9DFF-4BAB-819E-A5754E509455}"/>
              </a:ext>
            </a:extLst>
          </p:cNvPr>
          <p:cNvSpPr>
            <a:spLocks noChangeShapeType="1"/>
          </p:cNvSpPr>
          <p:nvPr/>
        </p:nvSpPr>
        <p:spPr bwMode="auto">
          <a:xfrm>
            <a:off x="4191000" y="7620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26" name="Line 30">
            <a:extLst>
              <a:ext uri="{FF2B5EF4-FFF2-40B4-BE49-F238E27FC236}">
                <a16:creationId xmlns:a16="http://schemas.microsoft.com/office/drawing/2014/main" id="{26958450-A559-4EB1-A2C6-4A3AF1C1B440}"/>
              </a:ext>
            </a:extLst>
          </p:cNvPr>
          <p:cNvSpPr>
            <a:spLocks noChangeShapeType="1"/>
          </p:cNvSpPr>
          <p:nvPr/>
        </p:nvSpPr>
        <p:spPr bwMode="auto">
          <a:xfrm flipH="1">
            <a:off x="8458200" y="9906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27" name="Line 31">
            <a:extLst>
              <a:ext uri="{FF2B5EF4-FFF2-40B4-BE49-F238E27FC236}">
                <a16:creationId xmlns:a16="http://schemas.microsoft.com/office/drawing/2014/main" id="{F80E3898-959D-4694-9A27-E2C02DA8B7AA}"/>
              </a:ext>
            </a:extLst>
          </p:cNvPr>
          <p:cNvSpPr>
            <a:spLocks noChangeShapeType="1"/>
          </p:cNvSpPr>
          <p:nvPr/>
        </p:nvSpPr>
        <p:spPr bwMode="auto">
          <a:xfrm>
            <a:off x="5257800" y="381000"/>
            <a:ext cx="762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28" name="Line 32">
            <a:extLst>
              <a:ext uri="{FF2B5EF4-FFF2-40B4-BE49-F238E27FC236}">
                <a16:creationId xmlns:a16="http://schemas.microsoft.com/office/drawing/2014/main" id="{3F4B100E-7288-4A05-B0DB-E9F5E853D798}"/>
              </a:ext>
            </a:extLst>
          </p:cNvPr>
          <p:cNvSpPr>
            <a:spLocks noChangeShapeType="1"/>
          </p:cNvSpPr>
          <p:nvPr/>
        </p:nvSpPr>
        <p:spPr bwMode="auto">
          <a:xfrm flipH="1">
            <a:off x="7467600" y="4572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29" name="Line 33">
            <a:extLst>
              <a:ext uri="{FF2B5EF4-FFF2-40B4-BE49-F238E27FC236}">
                <a16:creationId xmlns:a16="http://schemas.microsoft.com/office/drawing/2014/main" id="{5DFA9BBB-F833-4375-8CB6-989AFD406138}"/>
              </a:ext>
            </a:extLst>
          </p:cNvPr>
          <p:cNvSpPr>
            <a:spLocks noChangeShapeType="1"/>
          </p:cNvSpPr>
          <p:nvPr/>
        </p:nvSpPr>
        <p:spPr bwMode="auto">
          <a:xfrm>
            <a:off x="4724400" y="5334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30" name="Line 34">
            <a:extLst>
              <a:ext uri="{FF2B5EF4-FFF2-40B4-BE49-F238E27FC236}">
                <a16:creationId xmlns:a16="http://schemas.microsoft.com/office/drawing/2014/main" id="{8657AFD5-E545-448E-93DA-D21AB7950E47}"/>
              </a:ext>
            </a:extLst>
          </p:cNvPr>
          <p:cNvSpPr>
            <a:spLocks noChangeShapeType="1"/>
          </p:cNvSpPr>
          <p:nvPr/>
        </p:nvSpPr>
        <p:spPr bwMode="auto">
          <a:xfrm>
            <a:off x="5791200" y="304800"/>
            <a:ext cx="76200" cy="1524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31" name="Line 35">
            <a:extLst>
              <a:ext uri="{FF2B5EF4-FFF2-40B4-BE49-F238E27FC236}">
                <a16:creationId xmlns:a16="http://schemas.microsoft.com/office/drawing/2014/main" id="{2C35D5E4-2F97-4609-AE3E-D566C77D37CA}"/>
              </a:ext>
            </a:extLst>
          </p:cNvPr>
          <p:cNvSpPr>
            <a:spLocks noChangeShapeType="1"/>
          </p:cNvSpPr>
          <p:nvPr/>
        </p:nvSpPr>
        <p:spPr bwMode="auto">
          <a:xfrm flipH="1">
            <a:off x="6934200" y="304800"/>
            <a:ext cx="762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32" name="Line 36">
            <a:extLst>
              <a:ext uri="{FF2B5EF4-FFF2-40B4-BE49-F238E27FC236}">
                <a16:creationId xmlns:a16="http://schemas.microsoft.com/office/drawing/2014/main" id="{B0F739F9-4701-4BB8-A876-CB34EBE2C973}"/>
              </a:ext>
            </a:extLst>
          </p:cNvPr>
          <p:cNvSpPr>
            <a:spLocks noChangeShapeType="1"/>
          </p:cNvSpPr>
          <p:nvPr/>
        </p:nvSpPr>
        <p:spPr bwMode="auto">
          <a:xfrm flipH="1">
            <a:off x="7924800" y="6858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33" name="Text Box 37">
            <a:extLst>
              <a:ext uri="{FF2B5EF4-FFF2-40B4-BE49-F238E27FC236}">
                <a16:creationId xmlns:a16="http://schemas.microsoft.com/office/drawing/2014/main" id="{A7F27BC6-C2E9-4319-A533-DF827D692C93}"/>
              </a:ext>
            </a:extLst>
          </p:cNvPr>
          <p:cNvSpPr txBox="1">
            <a:spLocks noChangeArrowheads="1"/>
          </p:cNvSpPr>
          <p:nvPr/>
        </p:nvSpPr>
        <p:spPr bwMode="auto">
          <a:xfrm>
            <a:off x="5943600" y="228601"/>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FF6600"/>
                </a:solidFill>
              </a:rPr>
              <a:t>1</a:t>
            </a:r>
          </a:p>
        </p:txBody>
      </p:sp>
      <p:sp>
        <p:nvSpPr>
          <p:cNvPr id="106534" name="Text Box 38">
            <a:extLst>
              <a:ext uri="{FF2B5EF4-FFF2-40B4-BE49-F238E27FC236}">
                <a16:creationId xmlns:a16="http://schemas.microsoft.com/office/drawing/2014/main" id="{05FC0527-CFC0-42FB-AEF8-459A6BE325F0}"/>
              </a:ext>
            </a:extLst>
          </p:cNvPr>
          <p:cNvSpPr txBox="1">
            <a:spLocks noChangeArrowheads="1"/>
          </p:cNvSpPr>
          <p:nvPr/>
        </p:nvSpPr>
        <p:spPr bwMode="auto">
          <a:xfrm>
            <a:off x="5486400" y="304801"/>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FF6600"/>
                </a:solidFill>
              </a:rPr>
              <a:t>2</a:t>
            </a:r>
          </a:p>
        </p:txBody>
      </p:sp>
      <p:sp>
        <p:nvSpPr>
          <p:cNvPr id="106535" name="Text Box 39">
            <a:extLst>
              <a:ext uri="{FF2B5EF4-FFF2-40B4-BE49-F238E27FC236}">
                <a16:creationId xmlns:a16="http://schemas.microsoft.com/office/drawing/2014/main" id="{CEA54C1A-84AE-42EF-80F1-324EF8D96E48}"/>
              </a:ext>
            </a:extLst>
          </p:cNvPr>
          <p:cNvSpPr txBox="1">
            <a:spLocks noChangeArrowheads="1"/>
          </p:cNvSpPr>
          <p:nvPr/>
        </p:nvSpPr>
        <p:spPr bwMode="auto">
          <a:xfrm>
            <a:off x="4953000" y="381001"/>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FF6600"/>
                </a:solidFill>
              </a:rPr>
              <a:t>3</a:t>
            </a:r>
          </a:p>
        </p:txBody>
      </p:sp>
      <p:sp>
        <p:nvSpPr>
          <p:cNvPr id="106536" name="Text Box 40">
            <a:extLst>
              <a:ext uri="{FF2B5EF4-FFF2-40B4-BE49-F238E27FC236}">
                <a16:creationId xmlns:a16="http://schemas.microsoft.com/office/drawing/2014/main" id="{71EE6AF4-1C0E-4BF9-92C3-AAA94A79ABD9}"/>
              </a:ext>
            </a:extLst>
          </p:cNvPr>
          <p:cNvSpPr txBox="1">
            <a:spLocks noChangeArrowheads="1"/>
          </p:cNvSpPr>
          <p:nvPr/>
        </p:nvSpPr>
        <p:spPr bwMode="auto">
          <a:xfrm>
            <a:off x="4419600" y="609601"/>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FF6600"/>
                </a:solidFill>
              </a:rPr>
              <a:t>4</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DeKoyerBP2">
            <a:extLst>
              <a:ext uri="{FF2B5EF4-FFF2-40B4-BE49-F238E27FC236}">
                <a16:creationId xmlns:a16="http://schemas.microsoft.com/office/drawing/2014/main" id="{C949353A-719C-4816-99C6-664D7308B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52400"/>
            <a:ext cx="5283200" cy="64897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107523" name="Oval 3">
            <a:extLst>
              <a:ext uri="{FF2B5EF4-FFF2-40B4-BE49-F238E27FC236}">
                <a16:creationId xmlns:a16="http://schemas.microsoft.com/office/drawing/2014/main" id="{5F11DAE3-F793-485C-8717-DAE80CEA9163}"/>
              </a:ext>
            </a:extLst>
          </p:cNvPr>
          <p:cNvSpPr>
            <a:spLocks noChangeArrowheads="1"/>
          </p:cNvSpPr>
          <p:nvPr/>
        </p:nvSpPr>
        <p:spPr bwMode="auto">
          <a:xfrm>
            <a:off x="6096000" y="4572000"/>
            <a:ext cx="76200" cy="76200"/>
          </a:xfrm>
          <a:prstGeom prst="ellipse">
            <a:avLst/>
          </a:prstGeom>
          <a:solidFill>
            <a:srgbClr val="FF6600"/>
          </a:solidFill>
          <a:ln w="9525">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6600"/>
              </a:solidFill>
            </a:endParaRPr>
          </a:p>
        </p:txBody>
      </p:sp>
      <p:sp>
        <p:nvSpPr>
          <p:cNvPr id="107524" name="Oval 4">
            <a:extLst>
              <a:ext uri="{FF2B5EF4-FFF2-40B4-BE49-F238E27FC236}">
                <a16:creationId xmlns:a16="http://schemas.microsoft.com/office/drawing/2014/main" id="{120C61D0-1C29-4EBD-A0A0-89A6082A52D7}"/>
              </a:ext>
            </a:extLst>
          </p:cNvPr>
          <p:cNvSpPr>
            <a:spLocks noChangeArrowheads="1"/>
          </p:cNvSpPr>
          <p:nvPr/>
        </p:nvSpPr>
        <p:spPr bwMode="auto">
          <a:xfrm>
            <a:off x="5791200" y="51054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7525" name="Freeform 5">
            <a:extLst>
              <a:ext uri="{FF2B5EF4-FFF2-40B4-BE49-F238E27FC236}">
                <a16:creationId xmlns:a16="http://schemas.microsoft.com/office/drawing/2014/main" id="{AC5AF4AA-47C1-432F-A8D9-9513569632DA}"/>
              </a:ext>
            </a:extLst>
          </p:cNvPr>
          <p:cNvSpPr>
            <a:spLocks/>
          </p:cNvSpPr>
          <p:nvPr/>
        </p:nvSpPr>
        <p:spPr bwMode="auto">
          <a:xfrm>
            <a:off x="5334000" y="4953000"/>
            <a:ext cx="457200" cy="266700"/>
          </a:xfrm>
          <a:custGeom>
            <a:avLst/>
            <a:gdLst>
              <a:gd name="T0" fmla="*/ 2147483646 w 288"/>
              <a:gd name="T1" fmla="*/ 2147483646 h 168"/>
              <a:gd name="T2" fmla="*/ 2147483646 w 288"/>
              <a:gd name="T3" fmla="*/ 2147483646 h 168"/>
              <a:gd name="T4" fmla="*/ 2147483646 w 288"/>
              <a:gd name="T5" fmla="*/ 2147483646 h 168"/>
              <a:gd name="T6" fmla="*/ 0 w 288"/>
              <a:gd name="T7" fmla="*/ 0 h 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 h="168">
                <a:moveTo>
                  <a:pt x="288" y="144"/>
                </a:moveTo>
                <a:cubicBezTo>
                  <a:pt x="256" y="144"/>
                  <a:pt x="224" y="144"/>
                  <a:pt x="192" y="144"/>
                </a:cubicBezTo>
                <a:cubicBezTo>
                  <a:pt x="160" y="144"/>
                  <a:pt x="128" y="168"/>
                  <a:pt x="96" y="144"/>
                </a:cubicBezTo>
                <a:cubicBezTo>
                  <a:pt x="64" y="120"/>
                  <a:pt x="16" y="24"/>
                  <a:pt x="0" y="0"/>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26" name="Freeform 6">
            <a:extLst>
              <a:ext uri="{FF2B5EF4-FFF2-40B4-BE49-F238E27FC236}">
                <a16:creationId xmlns:a16="http://schemas.microsoft.com/office/drawing/2014/main" id="{4B129724-CD95-4ACB-B378-A238F906637B}"/>
              </a:ext>
            </a:extLst>
          </p:cNvPr>
          <p:cNvSpPr>
            <a:spLocks/>
          </p:cNvSpPr>
          <p:nvPr/>
        </p:nvSpPr>
        <p:spPr bwMode="auto">
          <a:xfrm>
            <a:off x="5410200" y="4241800"/>
            <a:ext cx="762000" cy="482600"/>
          </a:xfrm>
          <a:custGeom>
            <a:avLst/>
            <a:gdLst>
              <a:gd name="T0" fmla="*/ 2147483646 w 480"/>
              <a:gd name="T1" fmla="*/ 2147483646 h 304"/>
              <a:gd name="T2" fmla="*/ 2147483646 w 480"/>
              <a:gd name="T3" fmla="*/ 2147483646 h 304"/>
              <a:gd name="T4" fmla="*/ 2147483646 w 480"/>
              <a:gd name="T5" fmla="*/ 2147483646 h 304"/>
              <a:gd name="T6" fmla="*/ 0 w 480"/>
              <a:gd name="T7" fmla="*/ 2147483646 h 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0" h="304">
                <a:moveTo>
                  <a:pt x="480" y="16"/>
                </a:moveTo>
                <a:cubicBezTo>
                  <a:pt x="412" y="8"/>
                  <a:pt x="344" y="0"/>
                  <a:pt x="288" y="16"/>
                </a:cubicBezTo>
                <a:cubicBezTo>
                  <a:pt x="232" y="32"/>
                  <a:pt x="192" y="64"/>
                  <a:pt x="144" y="112"/>
                </a:cubicBezTo>
                <a:cubicBezTo>
                  <a:pt x="96" y="160"/>
                  <a:pt x="24" y="272"/>
                  <a:pt x="0" y="304"/>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27" name="Freeform 7">
            <a:extLst>
              <a:ext uri="{FF2B5EF4-FFF2-40B4-BE49-F238E27FC236}">
                <a16:creationId xmlns:a16="http://schemas.microsoft.com/office/drawing/2014/main" id="{BEC43CFD-042A-4562-B311-CBCFACCBCF70}"/>
              </a:ext>
            </a:extLst>
          </p:cNvPr>
          <p:cNvSpPr>
            <a:spLocks/>
          </p:cNvSpPr>
          <p:nvPr/>
        </p:nvSpPr>
        <p:spPr bwMode="auto">
          <a:xfrm>
            <a:off x="5334000" y="4724400"/>
            <a:ext cx="76200" cy="228600"/>
          </a:xfrm>
          <a:custGeom>
            <a:avLst/>
            <a:gdLst>
              <a:gd name="T0" fmla="*/ 0 w 48"/>
              <a:gd name="T1" fmla="*/ 2147483646 h 144"/>
              <a:gd name="T2" fmla="*/ 2147483646 w 48"/>
              <a:gd name="T3" fmla="*/ 0 h 144"/>
              <a:gd name="T4" fmla="*/ 0 60000 65536"/>
              <a:gd name="T5" fmla="*/ 0 60000 65536"/>
            </a:gdLst>
            <a:ahLst/>
            <a:cxnLst>
              <a:cxn ang="T4">
                <a:pos x="T0" y="T1"/>
              </a:cxn>
              <a:cxn ang="T5">
                <a:pos x="T2" y="T3"/>
              </a:cxn>
            </a:cxnLst>
            <a:rect l="0" t="0" r="r" b="b"/>
            <a:pathLst>
              <a:path w="48" h="144">
                <a:moveTo>
                  <a:pt x="0" y="144"/>
                </a:moveTo>
                <a:cubicBezTo>
                  <a:pt x="20" y="84"/>
                  <a:pt x="40" y="24"/>
                  <a:pt x="48" y="0"/>
                </a:cubicBezTo>
              </a:path>
            </a:pathLst>
          </a:custGeom>
          <a:noFill/>
          <a:ln w="19050" cap="flat" cmpd="sng">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28" name="Line 8">
            <a:extLst>
              <a:ext uri="{FF2B5EF4-FFF2-40B4-BE49-F238E27FC236}">
                <a16:creationId xmlns:a16="http://schemas.microsoft.com/office/drawing/2014/main" id="{A510E8C1-3E81-4091-9F29-02A38816AE83}"/>
              </a:ext>
            </a:extLst>
          </p:cNvPr>
          <p:cNvSpPr>
            <a:spLocks noChangeShapeType="1"/>
          </p:cNvSpPr>
          <p:nvPr/>
        </p:nvSpPr>
        <p:spPr bwMode="auto">
          <a:xfrm flipH="1">
            <a:off x="5791200" y="4648200"/>
            <a:ext cx="304800" cy="5334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29" name="Line 9">
            <a:extLst>
              <a:ext uri="{FF2B5EF4-FFF2-40B4-BE49-F238E27FC236}">
                <a16:creationId xmlns:a16="http://schemas.microsoft.com/office/drawing/2014/main" id="{AD650387-893E-4861-B65B-058CCAAD208E}"/>
              </a:ext>
            </a:extLst>
          </p:cNvPr>
          <p:cNvSpPr>
            <a:spLocks noChangeShapeType="1"/>
          </p:cNvSpPr>
          <p:nvPr/>
        </p:nvSpPr>
        <p:spPr bwMode="auto">
          <a:xfrm>
            <a:off x="5867400" y="51054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30" name="Line 10">
            <a:extLst>
              <a:ext uri="{FF2B5EF4-FFF2-40B4-BE49-F238E27FC236}">
                <a16:creationId xmlns:a16="http://schemas.microsoft.com/office/drawing/2014/main" id="{002229D1-8107-4BA6-A8CB-FEB661BB7818}"/>
              </a:ext>
            </a:extLst>
          </p:cNvPr>
          <p:cNvSpPr>
            <a:spLocks noChangeShapeType="1"/>
          </p:cNvSpPr>
          <p:nvPr/>
        </p:nvSpPr>
        <p:spPr bwMode="auto">
          <a:xfrm flipH="1" flipV="1">
            <a:off x="5334000" y="4876800"/>
            <a:ext cx="457200" cy="3048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31" name="Line 11">
            <a:extLst>
              <a:ext uri="{FF2B5EF4-FFF2-40B4-BE49-F238E27FC236}">
                <a16:creationId xmlns:a16="http://schemas.microsoft.com/office/drawing/2014/main" id="{FD7D97C8-B3FB-4D2F-8E1D-695FEA787753}"/>
              </a:ext>
            </a:extLst>
          </p:cNvPr>
          <p:cNvSpPr>
            <a:spLocks noChangeShapeType="1"/>
          </p:cNvSpPr>
          <p:nvPr/>
        </p:nvSpPr>
        <p:spPr bwMode="auto">
          <a:xfrm flipH="1" flipV="1">
            <a:off x="5715000" y="4343400"/>
            <a:ext cx="3810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32" name="Line 12">
            <a:extLst>
              <a:ext uri="{FF2B5EF4-FFF2-40B4-BE49-F238E27FC236}">
                <a16:creationId xmlns:a16="http://schemas.microsoft.com/office/drawing/2014/main" id="{0C20CC6C-49FA-4B24-9D11-A43C15DD83C6}"/>
              </a:ext>
            </a:extLst>
          </p:cNvPr>
          <p:cNvSpPr>
            <a:spLocks noChangeShapeType="1"/>
          </p:cNvSpPr>
          <p:nvPr/>
        </p:nvSpPr>
        <p:spPr bwMode="auto">
          <a:xfrm flipV="1">
            <a:off x="5486400" y="48768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33" name="Line 13">
            <a:extLst>
              <a:ext uri="{FF2B5EF4-FFF2-40B4-BE49-F238E27FC236}">
                <a16:creationId xmlns:a16="http://schemas.microsoft.com/office/drawing/2014/main" id="{DACD0217-B39B-4B19-8628-0000FA09AEE8}"/>
              </a:ext>
            </a:extLst>
          </p:cNvPr>
          <p:cNvSpPr>
            <a:spLocks noChangeShapeType="1"/>
          </p:cNvSpPr>
          <p:nvPr/>
        </p:nvSpPr>
        <p:spPr bwMode="auto">
          <a:xfrm flipV="1">
            <a:off x="5867400" y="43434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34" name="Line 14">
            <a:extLst>
              <a:ext uri="{FF2B5EF4-FFF2-40B4-BE49-F238E27FC236}">
                <a16:creationId xmlns:a16="http://schemas.microsoft.com/office/drawing/2014/main" id="{0FCB9036-20A2-46EF-9321-32379C1131D3}"/>
              </a:ext>
            </a:extLst>
          </p:cNvPr>
          <p:cNvSpPr>
            <a:spLocks noChangeShapeType="1"/>
          </p:cNvSpPr>
          <p:nvPr/>
        </p:nvSpPr>
        <p:spPr bwMode="auto">
          <a:xfrm flipV="1">
            <a:off x="4800600" y="914400"/>
            <a:ext cx="3352800" cy="5334000"/>
          </a:xfrm>
          <a:prstGeom prst="line">
            <a:avLst/>
          </a:prstGeom>
          <a:noFill/>
          <a:ln w="5715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35" name="Oval 15">
            <a:extLst>
              <a:ext uri="{FF2B5EF4-FFF2-40B4-BE49-F238E27FC236}">
                <a16:creationId xmlns:a16="http://schemas.microsoft.com/office/drawing/2014/main" id="{7DD1D551-3BC5-429A-8FD3-58ED6ACB3860}"/>
              </a:ext>
            </a:extLst>
          </p:cNvPr>
          <p:cNvSpPr>
            <a:spLocks noChangeArrowheads="1"/>
          </p:cNvSpPr>
          <p:nvPr/>
        </p:nvSpPr>
        <p:spPr bwMode="auto">
          <a:xfrm>
            <a:off x="6781800" y="45720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7536" name="Oval 16">
            <a:extLst>
              <a:ext uri="{FF2B5EF4-FFF2-40B4-BE49-F238E27FC236}">
                <a16:creationId xmlns:a16="http://schemas.microsoft.com/office/drawing/2014/main" id="{D1448245-A104-4168-8FEE-8BE4E4C618A0}"/>
              </a:ext>
            </a:extLst>
          </p:cNvPr>
          <p:cNvSpPr>
            <a:spLocks noChangeArrowheads="1"/>
          </p:cNvSpPr>
          <p:nvPr/>
        </p:nvSpPr>
        <p:spPr bwMode="auto">
          <a:xfrm>
            <a:off x="7086600" y="5181600"/>
            <a:ext cx="76200" cy="762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solidFill>
                <a:srgbClr val="FF6600"/>
              </a:solidFill>
            </a:endParaRPr>
          </a:p>
        </p:txBody>
      </p:sp>
      <p:sp>
        <p:nvSpPr>
          <p:cNvPr id="107537" name="Line 17">
            <a:extLst>
              <a:ext uri="{FF2B5EF4-FFF2-40B4-BE49-F238E27FC236}">
                <a16:creationId xmlns:a16="http://schemas.microsoft.com/office/drawing/2014/main" id="{4E09BEE9-A9F5-4DBA-9CC0-1DB2354514A1}"/>
              </a:ext>
            </a:extLst>
          </p:cNvPr>
          <p:cNvSpPr>
            <a:spLocks noChangeShapeType="1"/>
          </p:cNvSpPr>
          <p:nvPr/>
        </p:nvSpPr>
        <p:spPr bwMode="auto">
          <a:xfrm>
            <a:off x="6781800" y="4572000"/>
            <a:ext cx="381000" cy="6858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38" name="Freeform 18">
            <a:extLst>
              <a:ext uri="{FF2B5EF4-FFF2-40B4-BE49-F238E27FC236}">
                <a16:creationId xmlns:a16="http://schemas.microsoft.com/office/drawing/2014/main" id="{5033EE8B-26C1-43B0-91BF-7B10E2D1A953}"/>
              </a:ext>
            </a:extLst>
          </p:cNvPr>
          <p:cNvSpPr>
            <a:spLocks/>
          </p:cNvSpPr>
          <p:nvPr/>
        </p:nvSpPr>
        <p:spPr bwMode="auto">
          <a:xfrm>
            <a:off x="7162800" y="5029200"/>
            <a:ext cx="419100" cy="254000"/>
          </a:xfrm>
          <a:custGeom>
            <a:avLst/>
            <a:gdLst>
              <a:gd name="T0" fmla="*/ 0 w 264"/>
              <a:gd name="T1" fmla="*/ 2147483646 h 160"/>
              <a:gd name="T2" fmla="*/ 2147483646 w 264"/>
              <a:gd name="T3" fmla="*/ 2147483646 h 160"/>
              <a:gd name="T4" fmla="*/ 2147483646 w 264"/>
              <a:gd name="T5" fmla="*/ 2147483646 h 160"/>
              <a:gd name="T6" fmla="*/ 2147483646 w 264"/>
              <a:gd name="T7" fmla="*/ 0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4" h="160">
                <a:moveTo>
                  <a:pt x="0" y="144"/>
                </a:moveTo>
                <a:cubicBezTo>
                  <a:pt x="28" y="152"/>
                  <a:pt x="56" y="160"/>
                  <a:pt x="96" y="144"/>
                </a:cubicBezTo>
                <a:cubicBezTo>
                  <a:pt x="136" y="128"/>
                  <a:pt x="216" y="72"/>
                  <a:pt x="240" y="48"/>
                </a:cubicBezTo>
                <a:cubicBezTo>
                  <a:pt x="264" y="24"/>
                  <a:pt x="240" y="8"/>
                  <a:pt x="240" y="0"/>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39" name="Freeform 19">
            <a:extLst>
              <a:ext uri="{FF2B5EF4-FFF2-40B4-BE49-F238E27FC236}">
                <a16:creationId xmlns:a16="http://schemas.microsoft.com/office/drawing/2014/main" id="{6935883B-4895-43C9-98A3-1F10038031C0}"/>
              </a:ext>
            </a:extLst>
          </p:cNvPr>
          <p:cNvSpPr>
            <a:spLocks/>
          </p:cNvSpPr>
          <p:nvPr/>
        </p:nvSpPr>
        <p:spPr bwMode="auto">
          <a:xfrm>
            <a:off x="6934200" y="4191000"/>
            <a:ext cx="685800" cy="533400"/>
          </a:xfrm>
          <a:custGeom>
            <a:avLst/>
            <a:gdLst>
              <a:gd name="T0" fmla="*/ 0 w 432"/>
              <a:gd name="T1" fmla="*/ 0 h 336"/>
              <a:gd name="T2" fmla="*/ 2147483646 w 432"/>
              <a:gd name="T3" fmla="*/ 2147483646 h 336"/>
              <a:gd name="T4" fmla="*/ 2147483646 w 432"/>
              <a:gd name="T5" fmla="*/ 2147483646 h 336"/>
              <a:gd name="T6" fmla="*/ 2147483646 w 432"/>
              <a:gd name="T7" fmla="*/ 214748364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2" h="336">
                <a:moveTo>
                  <a:pt x="0" y="0"/>
                </a:moveTo>
                <a:cubicBezTo>
                  <a:pt x="64" y="8"/>
                  <a:pt x="128" y="16"/>
                  <a:pt x="192" y="48"/>
                </a:cubicBezTo>
                <a:cubicBezTo>
                  <a:pt x="256" y="80"/>
                  <a:pt x="344" y="144"/>
                  <a:pt x="384" y="192"/>
                </a:cubicBezTo>
                <a:cubicBezTo>
                  <a:pt x="424" y="240"/>
                  <a:pt x="424" y="312"/>
                  <a:pt x="432" y="336"/>
                </a:cubicBezTo>
              </a:path>
            </a:pathLst>
          </a:custGeom>
          <a:noFill/>
          <a:ln w="19050" cap="flat" cmpd="sng">
            <a:solidFill>
              <a:srgbClr val="FF66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40" name="Freeform 20">
            <a:extLst>
              <a:ext uri="{FF2B5EF4-FFF2-40B4-BE49-F238E27FC236}">
                <a16:creationId xmlns:a16="http://schemas.microsoft.com/office/drawing/2014/main" id="{0F352A27-B53A-4171-9239-64A1A739058C}"/>
              </a:ext>
            </a:extLst>
          </p:cNvPr>
          <p:cNvSpPr>
            <a:spLocks/>
          </p:cNvSpPr>
          <p:nvPr/>
        </p:nvSpPr>
        <p:spPr bwMode="auto">
          <a:xfrm>
            <a:off x="7543800" y="4724400"/>
            <a:ext cx="88900" cy="304800"/>
          </a:xfrm>
          <a:custGeom>
            <a:avLst/>
            <a:gdLst>
              <a:gd name="T0" fmla="*/ 0 w 56"/>
              <a:gd name="T1" fmla="*/ 2147483646 h 192"/>
              <a:gd name="T2" fmla="*/ 2147483646 w 56"/>
              <a:gd name="T3" fmla="*/ 2147483646 h 192"/>
              <a:gd name="T4" fmla="*/ 2147483646 w 56"/>
              <a:gd name="T5" fmla="*/ 0 h 192"/>
              <a:gd name="T6" fmla="*/ 0 60000 65536"/>
              <a:gd name="T7" fmla="*/ 0 60000 65536"/>
              <a:gd name="T8" fmla="*/ 0 60000 65536"/>
            </a:gdLst>
            <a:ahLst/>
            <a:cxnLst>
              <a:cxn ang="T6">
                <a:pos x="T0" y="T1"/>
              </a:cxn>
              <a:cxn ang="T7">
                <a:pos x="T2" y="T3"/>
              </a:cxn>
              <a:cxn ang="T8">
                <a:pos x="T4" y="T5"/>
              </a:cxn>
            </a:cxnLst>
            <a:rect l="0" t="0" r="r" b="b"/>
            <a:pathLst>
              <a:path w="56" h="192">
                <a:moveTo>
                  <a:pt x="0" y="192"/>
                </a:moveTo>
                <a:cubicBezTo>
                  <a:pt x="20" y="160"/>
                  <a:pt x="40" y="128"/>
                  <a:pt x="48" y="96"/>
                </a:cubicBezTo>
                <a:cubicBezTo>
                  <a:pt x="56" y="64"/>
                  <a:pt x="48" y="16"/>
                  <a:pt x="48" y="0"/>
                </a:cubicBezTo>
              </a:path>
            </a:pathLst>
          </a:custGeom>
          <a:noFill/>
          <a:ln w="19050" cap="flat" cmpd="sng">
            <a:solidFill>
              <a:srgbClr val="FFFF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41" name="Line 21">
            <a:extLst>
              <a:ext uri="{FF2B5EF4-FFF2-40B4-BE49-F238E27FC236}">
                <a16:creationId xmlns:a16="http://schemas.microsoft.com/office/drawing/2014/main" id="{0C0B2594-1EA2-4A23-A13B-C6412D11A9E8}"/>
              </a:ext>
            </a:extLst>
          </p:cNvPr>
          <p:cNvSpPr>
            <a:spLocks noChangeShapeType="1"/>
          </p:cNvSpPr>
          <p:nvPr/>
        </p:nvSpPr>
        <p:spPr bwMode="auto">
          <a:xfrm flipV="1">
            <a:off x="6781800" y="4343400"/>
            <a:ext cx="5334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42" name="Line 22">
            <a:extLst>
              <a:ext uri="{FF2B5EF4-FFF2-40B4-BE49-F238E27FC236}">
                <a16:creationId xmlns:a16="http://schemas.microsoft.com/office/drawing/2014/main" id="{2EFB05B3-A855-4B83-AED2-55AD83960BAD}"/>
              </a:ext>
            </a:extLst>
          </p:cNvPr>
          <p:cNvSpPr>
            <a:spLocks noChangeShapeType="1"/>
          </p:cNvSpPr>
          <p:nvPr/>
        </p:nvSpPr>
        <p:spPr bwMode="auto">
          <a:xfrm flipV="1">
            <a:off x="7162800" y="4953000"/>
            <a:ext cx="457200" cy="228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43" name="Line 23">
            <a:extLst>
              <a:ext uri="{FF2B5EF4-FFF2-40B4-BE49-F238E27FC236}">
                <a16:creationId xmlns:a16="http://schemas.microsoft.com/office/drawing/2014/main" id="{6AE9C115-E3B7-4F88-8CD7-9FBB95B22188}"/>
              </a:ext>
            </a:extLst>
          </p:cNvPr>
          <p:cNvSpPr>
            <a:spLocks noChangeShapeType="1"/>
          </p:cNvSpPr>
          <p:nvPr/>
        </p:nvSpPr>
        <p:spPr bwMode="auto">
          <a:xfrm>
            <a:off x="7010400" y="43434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44" name="Line 24">
            <a:extLst>
              <a:ext uri="{FF2B5EF4-FFF2-40B4-BE49-F238E27FC236}">
                <a16:creationId xmlns:a16="http://schemas.microsoft.com/office/drawing/2014/main" id="{6C47913D-CE15-494C-9102-C6B50A1F1565}"/>
              </a:ext>
            </a:extLst>
          </p:cNvPr>
          <p:cNvSpPr>
            <a:spLocks noChangeShapeType="1"/>
          </p:cNvSpPr>
          <p:nvPr/>
        </p:nvSpPr>
        <p:spPr bwMode="auto">
          <a:xfrm>
            <a:off x="7315200" y="4953000"/>
            <a:ext cx="152400" cy="2286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45" name="Line 25">
            <a:extLst>
              <a:ext uri="{FF2B5EF4-FFF2-40B4-BE49-F238E27FC236}">
                <a16:creationId xmlns:a16="http://schemas.microsoft.com/office/drawing/2014/main" id="{68971719-94AA-4A0B-AF88-968BBD5BC9E1}"/>
              </a:ext>
            </a:extLst>
          </p:cNvPr>
          <p:cNvSpPr>
            <a:spLocks noChangeShapeType="1"/>
          </p:cNvSpPr>
          <p:nvPr/>
        </p:nvSpPr>
        <p:spPr bwMode="auto">
          <a:xfrm flipH="1" flipV="1">
            <a:off x="5181600" y="838200"/>
            <a:ext cx="2895600" cy="5486400"/>
          </a:xfrm>
          <a:prstGeom prst="line">
            <a:avLst/>
          </a:prstGeom>
          <a:noFill/>
          <a:ln w="5715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46" name="Line 26">
            <a:extLst>
              <a:ext uri="{FF2B5EF4-FFF2-40B4-BE49-F238E27FC236}">
                <a16:creationId xmlns:a16="http://schemas.microsoft.com/office/drawing/2014/main" id="{30A7D88C-B622-4AF5-9D35-655BC4A94C3B}"/>
              </a:ext>
            </a:extLst>
          </p:cNvPr>
          <p:cNvSpPr>
            <a:spLocks noChangeShapeType="1"/>
          </p:cNvSpPr>
          <p:nvPr/>
        </p:nvSpPr>
        <p:spPr bwMode="auto">
          <a:xfrm flipV="1">
            <a:off x="4038600" y="3886200"/>
            <a:ext cx="4724400" cy="762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47" name="Line 27">
            <a:extLst>
              <a:ext uri="{FF2B5EF4-FFF2-40B4-BE49-F238E27FC236}">
                <a16:creationId xmlns:a16="http://schemas.microsoft.com/office/drawing/2014/main" id="{8BED3562-CAF1-4460-9331-35AA28329D3E}"/>
              </a:ext>
            </a:extLst>
          </p:cNvPr>
          <p:cNvSpPr>
            <a:spLocks noChangeShapeType="1"/>
          </p:cNvSpPr>
          <p:nvPr/>
        </p:nvSpPr>
        <p:spPr bwMode="auto">
          <a:xfrm>
            <a:off x="6400800" y="1295400"/>
            <a:ext cx="381000" cy="4724400"/>
          </a:xfrm>
          <a:prstGeom prst="line">
            <a:avLst/>
          </a:prstGeom>
          <a:noFill/>
          <a:ln w="38100">
            <a:solidFill>
              <a:srgbClr val="A5002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48" name="Line 28">
            <a:extLst>
              <a:ext uri="{FF2B5EF4-FFF2-40B4-BE49-F238E27FC236}">
                <a16:creationId xmlns:a16="http://schemas.microsoft.com/office/drawing/2014/main" id="{09536482-30E5-41AA-A955-7F1C8854F0C6}"/>
              </a:ext>
            </a:extLst>
          </p:cNvPr>
          <p:cNvSpPr>
            <a:spLocks noChangeShapeType="1"/>
          </p:cNvSpPr>
          <p:nvPr/>
        </p:nvSpPr>
        <p:spPr bwMode="auto">
          <a:xfrm>
            <a:off x="6400800" y="152400"/>
            <a:ext cx="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49" name="Line 29">
            <a:extLst>
              <a:ext uri="{FF2B5EF4-FFF2-40B4-BE49-F238E27FC236}">
                <a16:creationId xmlns:a16="http://schemas.microsoft.com/office/drawing/2014/main" id="{1EFEC38A-8ACD-4AC7-9F5B-779F74CA3FD9}"/>
              </a:ext>
            </a:extLst>
          </p:cNvPr>
          <p:cNvSpPr>
            <a:spLocks noChangeShapeType="1"/>
          </p:cNvSpPr>
          <p:nvPr/>
        </p:nvSpPr>
        <p:spPr bwMode="auto">
          <a:xfrm>
            <a:off x="4191000" y="7620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50" name="Line 30">
            <a:extLst>
              <a:ext uri="{FF2B5EF4-FFF2-40B4-BE49-F238E27FC236}">
                <a16:creationId xmlns:a16="http://schemas.microsoft.com/office/drawing/2014/main" id="{590D4091-9161-4BF6-A449-6E3C0E4039EA}"/>
              </a:ext>
            </a:extLst>
          </p:cNvPr>
          <p:cNvSpPr>
            <a:spLocks noChangeShapeType="1"/>
          </p:cNvSpPr>
          <p:nvPr/>
        </p:nvSpPr>
        <p:spPr bwMode="auto">
          <a:xfrm flipH="1">
            <a:off x="8458200" y="9906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51" name="Line 31">
            <a:extLst>
              <a:ext uri="{FF2B5EF4-FFF2-40B4-BE49-F238E27FC236}">
                <a16:creationId xmlns:a16="http://schemas.microsoft.com/office/drawing/2014/main" id="{841D941E-8535-444E-A62E-903F4FAC005B}"/>
              </a:ext>
            </a:extLst>
          </p:cNvPr>
          <p:cNvSpPr>
            <a:spLocks noChangeShapeType="1"/>
          </p:cNvSpPr>
          <p:nvPr/>
        </p:nvSpPr>
        <p:spPr bwMode="auto">
          <a:xfrm>
            <a:off x="5257800" y="381000"/>
            <a:ext cx="762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52" name="Line 32">
            <a:extLst>
              <a:ext uri="{FF2B5EF4-FFF2-40B4-BE49-F238E27FC236}">
                <a16:creationId xmlns:a16="http://schemas.microsoft.com/office/drawing/2014/main" id="{9EF004DB-3716-45B5-9179-18723B67A4BB}"/>
              </a:ext>
            </a:extLst>
          </p:cNvPr>
          <p:cNvSpPr>
            <a:spLocks noChangeShapeType="1"/>
          </p:cNvSpPr>
          <p:nvPr/>
        </p:nvSpPr>
        <p:spPr bwMode="auto">
          <a:xfrm flipH="1">
            <a:off x="7467600" y="4572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53" name="Line 33">
            <a:extLst>
              <a:ext uri="{FF2B5EF4-FFF2-40B4-BE49-F238E27FC236}">
                <a16:creationId xmlns:a16="http://schemas.microsoft.com/office/drawing/2014/main" id="{8A4A029F-2E08-4FA2-A226-2187EE70E86C}"/>
              </a:ext>
            </a:extLst>
          </p:cNvPr>
          <p:cNvSpPr>
            <a:spLocks noChangeShapeType="1"/>
          </p:cNvSpPr>
          <p:nvPr/>
        </p:nvSpPr>
        <p:spPr bwMode="auto">
          <a:xfrm>
            <a:off x="4724400" y="5334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54" name="Line 34">
            <a:extLst>
              <a:ext uri="{FF2B5EF4-FFF2-40B4-BE49-F238E27FC236}">
                <a16:creationId xmlns:a16="http://schemas.microsoft.com/office/drawing/2014/main" id="{51F097FF-A333-4C72-A373-2BCB4A6107E0}"/>
              </a:ext>
            </a:extLst>
          </p:cNvPr>
          <p:cNvSpPr>
            <a:spLocks noChangeShapeType="1"/>
          </p:cNvSpPr>
          <p:nvPr/>
        </p:nvSpPr>
        <p:spPr bwMode="auto">
          <a:xfrm>
            <a:off x="5791200" y="304800"/>
            <a:ext cx="76200" cy="1524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55" name="Line 35">
            <a:extLst>
              <a:ext uri="{FF2B5EF4-FFF2-40B4-BE49-F238E27FC236}">
                <a16:creationId xmlns:a16="http://schemas.microsoft.com/office/drawing/2014/main" id="{0F16C95A-E40F-4C83-B028-068761C3E226}"/>
              </a:ext>
            </a:extLst>
          </p:cNvPr>
          <p:cNvSpPr>
            <a:spLocks noChangeShapeType="1"/>
          </p:cNvSpPr>
          <p:nvPr/>
        </p:nvSpPr>
        <p:spPr bwMode="auto">
          <a:xfrm flipH="1">
            <a:off x="6934200" y="304800"/>
            <a:ext cx="762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56" name="Line 36">
            <a:extLst>
              <a:ext uri="{FF2B5EF4-FFF2-40B4-BE49-F238E27FC236}">
                <a16:creationId xmlns:a16="http://schemas.microsoft.com/office/drawing/2014/main" id="{8450C0C3-33C3-4CBF-8290-06D3FCD6748A}"/>
              </a:ext>
            </a:extLst>
          </p:cNvPr>
          <p:cNvSpPr>
            <a:spLocks noChangeShapeType="1"/>
          </p:cNvSpPr>
          <p:nvPr/>
        </p:nvSpPr>
        <p:spPr bwMode="auto">
          <a:xfrm flipH="1">
            <a:off x="7924800" y="685800"/>
            <a:ext cx="152400" cy="228600"/>
          </a:xfrm>
          <a:prstGeom prst="line">
            <a:avLst/>
          </a:prstGeom>
          <a:noFill/>
          <a:ln w="57150">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57" name="Text Box 37">
            <a:extLst>
              <a:ext uri="{FF2B5EF4-FFF2-40B4-BE49-F238E27FC236}">
                <a16:creationId xmlns:a16="http://schemas.microsoft.com/office/drawing/2014/main" id="{494E0BE7-0E6C-4BD8-BE68-B0791BDDD939}"/>
              </a:ext>
            </a:extLst>
          </p:cNvPr>
          <p:cNvSpPr txBox="1">
            <a:spLocks noChangeArrowheads="1"/>
          </p:cNvSpPr>
          <p:nvPr/>
        </p:nvSpPr>
        <p:spPr bwMode="auto">
          <a:xfrm>
            <a:off x="5943600" y="228601"/>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FF6600"/>
                </a:solidFill>
              </a:rPr>
              <a:t>1</a:t>
            </a:r>
          </a:p>
        </p:txBody>
      </p:sp>
      <p:sp>
        <p:nvSpPr>
          <p:cNvPr id="107558" name="Text Box 38">
            <a:extLst>
              <a:ext uri="{FF2B5EF4-FFF2-40B4-BE49-F238E27FC236}">
                <a16:creationId xmlns:a16="http://schemas.microsoft.com/office/drawing/2014/main" id="{FFB5A9B4-A604-4E71-B14C-545F92901D31}"/>
              </a:ext>
            </a:extLst>
          </p:cNvPr>
          <p:cNvSpPr txBox="1">
            <a:spLocks noChangeArrowheads="1"/>
          </p:cNvSpPr>
          <p:nvPr/>
        </p:nvSpPr>
        <p:spPr bwMode="auto">
          <a:xfrm>
            <a:off x="5486400" y="304801"/>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FF6600"/>
                </a:solidFill>
              </a:rPr>
              <a:t>2</a:t>
            </a:r>
          </a:p>
        </p:txBody>
      </p:sp>
      <p:sp>
        <p:nvSpPr>
          <p:cNvPr id="107559" name="Text Box 39">
            <a:extLst>
              <a:ext uri="{FF2B5EF4-FFF2-40B4-BE49-F238E27FC236}">
                <a16:creationId xmlns:a16="http://schemas.microsoft.com/office/drawing/2014/main" id="{9F9B4545-2759-4569-981B-DD107CCE7491}"/>
              </a:ext>
            </a:extLst>
          </p:cNvPr>
          <p:cNvSpPr txBox="1">
            <a:spLocks noChangeArrowheads="1"/>
          </p:cNvSpPr>
          <p:nvPr/>
        </p:nvSpPr>
        <p:spPr bwMode="auto">
          <a:xfrm>
            <a:off x="4953000" y="381001"/>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FF6600"/>
                </a:solidFill>
              </a:rPr>
              <a:t>3</a:t>
            </a:r>
          </a:p>
        </p:txBody>
      </p:sp>
      <p:sp>
        <p:nvSpPr>
          <p:cNvPr id="107560" name="Text Box 40">
            <a:extLst>
              <a:ext uri="{FF2B5EF4-FFF2-40B4-BE49-F238E27FC236}">
                <a16:creationId xmlns:a16="http://schemas.microsoft.com/office/drawing/2014/main" id="{98D5CAF3-86CD-42DB-9513-76C6E377BC09}"/>
              </a:ext>
            </a:extLst>
          </p:cNvPr>
          <p:cNvSpPr txBox="1">
            <a:spLocks noChangeArrowheads="1"/>
          </p:cNvSpPr>
          <p:nvPr/>
        </p:nvSpPr>
        <p:spPr bwMode="auto">
          <a:xfrm>
            <a:off x="4419600" y="609601"/>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FF6600"/>
                </a:solidFill>
              </a:rPr>
              <a:t>4</a:t>
            </a:r>
          </a:p>
        </p:txBody>
      </p:sp>
      <p:sp>
        <p:nvSpPr>
          <p:cNvPr id="107561" name="Text Box 41">
            <a:extLst>
              <a:ext uri="{FF2B5EF4-FFF2-40B4-BE49-F238E27FC236}">
                <a16:creationId xmlns:a16="http://schemas.microsoft.com/office/drawing/2014/main" id="{57D3B848-748B-4E78-BA7E-F581CE3D57D1}"/>
              </a:ext>
            </a:extLst>
          </p:cNvPr>
          <p:cNvSpPr txBox="1">
            <a:spLocks noChangeArrowheads="1"/>
          </p:cNvSpPr>
          <p:nvPr/>
        </p:nvSpPr>
        <p:spPr bwMode="auto">
          <a:xfrm>
            <a:off x="6553200" y="304801"/>
            <a:ext cx="22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FF6600"/>
                </a:solidFill>
              </a:rPr>
              <a:t>1</a:t>
            </a:r>
          </a:p>
        </p:txBody>
      </p:sp>
      <p:sp>
        <p:nvSpPr>
          <p:cNvPr id="107562" name="Text Box 42">
            <a:extLst>
              <a:ext uri="{FF2B5EF4-FFF2-40B4-BE49-F238E27FC236}">
                <a16:creationId xmlns:a16="http://schemas.microsoft.com/office/drawing/2014/main" id="{1B355320-CA4D-42CC-B427-ED0DD92609E1}"/>
              </a:ext>
            </a:extLst>
          </p:cNvPr>
          <p:cNvSpPr txBox="1">
            <a:spLocks noChangeArrowheads="1"/>
          </p:cNvSpPr>
          <p:nvPr/>
        </p:nvSpPr>
        <p:spPr bwMode="auto">
          <a:xfrm>
            <a:off x="7162800" y="381001"/>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FF6600"/>
                </a:solidFill>
              </a:rPr>
              <a:t>2</a:t>
            </a:r>
          </a:p>
        </p:txBody>
      </p:sp>
      <p:sp>
        <p:nvSpPr>
          <p:cNvPr id="107563" name="Text Box 43">
            <a:extLst>
              <a:ext uri="{FF2B5EF4-FFF2-40B4-BE49-F238E27FC236}">
                <a16:creationId xmlns:a16="http://schemas.microsoft.com/office/drawing/2014/main" id="{14562DFC-91C3-4921-B39A-8ED5CB7FC885}"/>
              </a:ext>
            </a:extLst>
          </p:cNvPr>
          <p:cNvSpPr txBox="1">
            <a:spLocks noChangeArrowheads="1"/>
          </p:cNvSpPr>
          <p:nvPr/>
        </p:nvSpPr>
        <p:spPr bwMode="auto">
          <a:xfrm>
            <a:off x="7543800" y="609601"/>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FF6600"/>
                </a:solidFill>
              </a:rPr>
              <a:t>3</a:t>
            </a:r>
          </a:p>
        </p:txBody>
      </p:sp>
      <p:sp>
        <p:nvSpPr>
          <p:cNvPr id="107564" name="Text Box 44">
            <a:extLst>
              <a:ext uri="{FF2B5EF4-FFF2-40B4-BE49-F238E27FC236}">
                <a16:creationId xmlns:a16="http://schemas.microsoft.com/office/drawing/2014/main" id="{239C3F08-21FE-4DD6-9298-27E692A074AF}"/>
              </a:ext>
            </a:extLst>
          </p:cNvPr>
          <p:cNvSpPr txBox="1">
            <a:spLocks noChangeArrowheads="1"/>
          </p:cNvSpPr>
          <p:nvPr/>
        </p:nvSpPr>
        <p:spPr bwMode="auto">
          <a:xfrm>
            <a:off x="8001000" y="914401"/>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rgbClr val="FF6600"/>
                </a:solidFill>
              </a:rPr>
              <a:t>4</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D6B1C4-A571-49CA-B2EA-F695D3DAB086}"/>
              </a:ext>
            </a:extLst>
          </p:cNvPr>
          <p:cNvSpPr>
            <a:spLocks noGrp="1"/>
          </p:cNvSpPr>
          <p:nvPr>
            <p:ph type="title"/>
          </p:nvPr>
        </p:nvSpPr>
        <p:spPr/>
        <p:txBody>
          <a:bodyPr/>
          <a:lstStyle/>
          <a:p>
            <a:endParaRPr lang="en-US"/>
          </a:p>
        </p:txBody>
      </p:sp>
      <p:pic>
        <p:nvPicPr>
          <p:cNvPr id="6" name="Marking BP Video">
            <a:hlinkClick r:id="" action="ppaction://media"/>
            <a:extLst>
              <a:ext uri="{FF2B5EF4-FFF2-40B4-BE49-F238E27FC236}">
                <a16:creationId xmlns:a16="http://schemas.microsoft.com/office/drawing/2014/main" id="{B5734751-5988-454C-8267-90F362B3C7A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00250" y="2057400"/>
            <a:ext cx="8156575" cy="4038600"/>
          </a:xfrm>
        </p:spPr>
      </p:pic>
    </p:spTree>
    <p:extLst>
      <p:ext uri="{BB962C8B-B14F-4D97-AF65-F5344CB8AC3E}">
        <p14:creationId xmlns:p14="http://schemas.microsoft.com/office/powerpoint/2010/main" val="191696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9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4A78E-7132-4CEE-BE8F-BE04B3A95CE8}"/>
              </a:ext>
            </a:extLst>
          </p:cNvPr>
          <p:cNvSpPr>
            <a:spLocks noGrp="1"/>
          </p:cNvSpPr>
          <p:nvPr>
            <p:ph type="title"/>
          </p:nvPr>
        </p:nvSpPr>
        <p:spPr/>
        <p:txBody>
          <a:bodyPr/>
          <a:lstStyle/>
          <a:p>
            <a:endParaRPr lang="en-US"/>
          </a:p>
        </p:txBody>
      </p:sp>
      <p:pic>
        <p:nvPicPr>
          <p:cNvPr id="10" name="2020 BP analysis">
            <a:hlinkClick r:id="" action="ppaction://media"/>
            <a:extLst>
              <a:ext uri="{FF2B5EF4-FFF2-40B4-BE49-F238E27FC236}">
                <a16:creationId xmlns:a16="http://schemas.microsoft.com/office/drawing/2014/main" id="{C0DFFF3B-3F2A-4547-A106-15ED46BEEAC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71750" y="2057400"/>
            <a:ext cx="7013575" cy="4038600"/>
          </a:xfrm>
        </p:spPr>
      </p:pic>
    </p:spTree>
    <p:extLst>
      <p:ext uri="{BB962C8B-B14F-4D97-AF65-F5344CB8AC3E}">
        <p14:creationId xmlns:p14="http://schemas.microsoft.com/office/powerpoint/2010/main" val="5887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69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DDB54-A7B1-4F5D-9092-AEB57628FBF7}"/>
              </a:ext>
            </a:extLst>
          </p:cNvPr>
          <p:cNvSpPr>
            <a:spLocks noGrp="1"/>
          </p:cNvSpPr>
          <p:nvPr>
            <p:ph type="title"/>
          </p:nvPr>
        </p:nvSpPr>
        <p:spPr/>
        <p:txBody>
          <a:bodyPr/>
          <a:lstStyle/>
          <a:p>
            <a:r>
              <a:rPr lang="en-US" dirty="0"/>
              <a:t>End of marking bp</a:t>
            </a:r>
          </a:p>
        </p:txBody>
      </p:sp>
      <p:sp>
        <p:nvSpPr>
          <p:cNvPr id="3" name="Text Placeholder 2">
            <a:extLst>
              <a:ext uri="{FF2B5EF4-FFF2-40B4-BE49-F238E27FC236}">
                <a16:creationId xmlns:a16="http://schemas.microsoft.com/office/drawing/2014/main" id="{76C8D238-F783-4FB8-9F14-E4FA5790444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75640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eKoyerBP2">
            <a:extLst>
              <a:ext uri="{FF2B5EF4-FFF2-40B4-BE49-F238E27FC236}">
                <a16:creationId xmlns:a16="http://schemas.microsoft.com/office/drawing/2014/main" id="{47828D25-C028-4452-9014-D4EE5BC4A1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
            <a:ext cx="52832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Oval 3">
            <a:extLst>
              <a:ext uri="{FF2B5EF4-FFF2-40B4-BE49-F238E27FC236}">
                <a16:creationId xmlns:a16="http://schemas.microsoft.com/office/drawing/2014/main" id="{F9BAD400-88E5-4F8C-84D0-2CE22FDF246F}"/>
              </a:ext>
            </a:extLst>
          </p:cNvPr>
          <p:cNvSpPr>
            <a:spLocks noChangeArrowheads="1"/>
          </p:cNvSpPr>
          <p:nvPr/>
        </p:nvSpPr>
        <p:spPr bwMode="auto">
          <a:xfrm>
            <a:off x="6096000" y="4572000"/>
            <a:ext cx="76200" cy="76200"/>
          </a:xfrm>
          <a:prstGeom prst="ellipse">
            <a:avLst/>
          </a:prstGeom>
          <a:solidFill>
            <a:srgbClr val="FF66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solidFill>
                <a:srgbClr val="FF66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4819C04C-5E4D-485A-A1CE-FE60A62D453D}"/>
              </a:ext>
            </a:extLst>
          </p:cNvPr>
          <p:cNvSpPr>
            <a:spLocks noGrp="1" noChangeArrowheads="1"/>
          </p:cNvSpPr>
          <p:nvPr>
            <p:ph type="title"/>
          </p:nvPr>
        </p:nvSpPr>
        <p:spPr>
          <a:xfrm>
            <a:off x="1981200" y="228600"/>
            <a:ext cx="8229600" cy="1371600"/>
          </a:xfrm>
        </p:spPr>
        <p:txBody>
          <a:bodyPr/>
          <a:lstStyle/>
          <a:p>
            <a:pPr eaLnBrk="1" hangingPunct="1"/>
            <a:r>
              <a:rPr lang="en-US" altLang="en-US" sz="2800"/>
              <a:t>Marking the Base Posterior</a:t>
            </a:r>
            <a:br>
              <a:rPr lang="en-US" altLang="en-US" sz="2800"/>
            </a:br>
            <a:r>
              <a:rPr lang="en-US" altLang="en-US" sz="2000"/>
              <a:t>Place a dot on the right and left area of the film where the medial aspect of the lateral mass meets the posterior arch. This is called posterior point 1. </a:t>
            </a:r>
            <a:endParaRPr lang="en-US" altLang="en-US" sz="2800"/>
          </a:p>
        </p:txBody>
      </p:sp>
      <p:sp>
        <p:nvSpPr>
          <p:cNvPr id="53251" name="AutoShape 3">
            <a:extLst>
              <a:ext uri="{FF2B5EF4-FFF2-40B4-BE49-F238E27FC236}">
                <a16:creationId xmlns:a16="http://schemas.microsoft.com/office/drawing/2014/main" id="{0A8DF4E1-D2D1-423A-89DD-095451CDAFE0}"/>
              </a:ext>
            </a:extLst>
          </p:cNvPr>
          <p:cNvSpPr>
            <a:spLocks noChangeArrowheads="1"/>
          </p:cNvSpPr>
          <p:nvPr/>
        </p:nvSpPr>
        <p:spPr bwMode="auto">
          <a:xfrm>
            <a:off x="5638800" y="5562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3252" name="AutoShape 4">
            <a:extLst>
              <a:ext uri="{FF2B5EF4-FFF2-40B4-BE49-F238E27FC236}">
                <a16:creationId xmlns:a16="http://schemas.microsoft.com/office/drawing/2014/main" id="{6F75A0F9-CD51-4684-9D4F-6966C01D6690}"/>
              </a:ext>
            </a:extLst>
          </p:cNvPr>
          <p:cNvSpPr>
            <a:spLocks noChangeArrowheads="1"/>
          </p:cNvSpPr>
          <p:nvPr/>
        </p:nvSpPr>
        <p:spPr bwMode="auto">
          <a:xfrm flipH="1">
            <a:off x="6096000" y="5562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3253" name="AutoShape 5">
            <a:extLst>
              <a:ext uri="{FF2B5EF4-FFF2-40B4-BE49-F238E27FC236}">
                <a16:creationId xmlns:a16="http://schemas.microsoft.com/office/drawing/2014/main" id="{A33E9927-BB8A-457D-A5D4-49339BB579E1}"/>
              </a:ext>
            </a:extLst>
          </p:cNvPr>
          <p:cNvSpPr>
            <a:spLocks noChangeArrowheads="1"/>
          </p:cNvSpPr>
          <p:nvPr/>
        </p:nvSpPr>
        <p:spPr bwMode="auto">
          <a:xfrm flipH="1" flipV="1">
            <a:off x="5524500" y="5943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3254" name="AutoShape 6">
            <a:extLst>
              <a:ext uri="{FF2B5EF4-FFF2-40B4-BE49-F238E27FC236}">
                <a16:creationId xmlns:a16="http://schemas.microsoft.com/office/drawing/2014/main" id="{CF2E2AEC-8E25-4E6C-9308-B829597F768D}"/>
              </a:ext>
            </a:extLst>
          </p:cNvPr>
          <p:cNvSpPr>
            <a:spLocks noChangeArrowheads="1"/>
          </p:cNvSpPr>
          <p:nvPr/>
        </p:nvSpPr>
        <p:spPr bwMode="auto">
          <a:xfrm>
            <a:off x="6248400" y="5943600"/>
            <a:ext cx="76200" cy="76200"/>
          </a:xfrm>
          <a:prstGeom prst="flowChartConnector">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3255" name="Line 7">
            <a:extLst>
              <a:ext uri="{FF2B5EF4-FFF2-40B4-BE49-F238E27FC236}">
                <a16:creationId xmlns:a16="http://schemas.microsoft.com/office/drawing/2014/main" id="{89878FC5-BC20-4B05-AE21-1C593B3B5892}"/>
              </a:ext>
            </a:extLst>
          </p:cNvPr>
          <p:cNvSpPr>
            <a:spLocks noChangeShapeType="1"/>
          </p:cNvSpPr>
          <p:nvPr/>
        </p:nvSpPr>
        <p:spPr bwMode="auto">
          <a:xfrm>
            <a:off x="5638800" y="5638800"/>
            <a:ext cx="0" cy="304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en-US"/>
          </a:p>
        </p:txBody>
      </p:sp>
      <p:pic>
        <p:nvPicPr>
          <p:cNvPr id="53256" name="Picture 8" descr="BP2">
            <a:extLst>
              <a:ext uri="{FF2B5EF4-FFF2-40B4-BE49-F238E27FC236}">
                <a16:creationId xmlns:a16="http://schemas.microsoft.com/office/drawing/2014/main" id="{BBE77D56-C7EE-435D-8BAF-1F87DC49C6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124" r="2412" b="11124"/>
          <a:stretch>
            <a:fillRect/>
          </a:stretch>
        </p:blipFill>
        <p:spPr>
          <a:xfrm>
            <a:off x="3657600" y="1676400"/>
            <a:ext cx="4495800" cy="4927600"/>
          </a:xfr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BLR">
            <a:extLst>
              <a:ext uri="{FF2B5EF4-FFF2-40B4-BE49-F238E27FC236}">
                <a16:creationId xmlns:a16="http://schemas.microsoft.com/office/drawing/2014/main" id="{5C17DEA5-25EC-4E3D-B815-115A38B9E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685801"/>
            <a:ext cx="7696200" cy="5256213"/>
          </a:xfrm>
          <a:prstGeom prst="rect">
            <a:avLst/>
          </a:prstGeom>
          <a:noFill/>
          <a:ln w="9525">
            <a:solidFill>
              <a:srgbClr val="04FA10"/>
            </a:solidFill>
            <a:miter lim="800000"/>
            <a:headEnd/>
            <a:tailEnd/>
          </a:ln>
          <a:extLst>
            <a:ext uri="{909E8E84-426E-40DD-AFC4-6F175D3DCCD1}">
              <a14:hiddenFill xmlns:a14="http://schemas.microsoft.com/office/drawing/2010/main">
                <a:solidFill>
                  <a:srgbClr val="FFFFFF"/>
                </a:solidFill>
              </a14:hiddenFill>
            </a:ext>
          </a:extLst>
        </p:spPr>
      </p:pic>
      <p:sp>
        <p:nvSpPr>
          <p:cNvPr id="54275" name="Oval 3">
            <a:extLst>
              <a:ext uri="{FF2B5EF4-FFF2-40B4-BE49-F238E27FC236}">
                <a16:creationId xmlns:a16="http://schemas.microsoft.com/office/drawing/2014/main" id="{7A155BF0-30E1-4008-802C-FC8D774CDA8C}"/>
              </a:ext>
            </a:extLst>
          </p:cNvPr>
          <p:cNvSpPr>
            <a:spLocks noChangeArrowheads="1"/>
          </p:cNvSpPr>
          <p:nvPr/>
        </p:nvSpPr>
        <p:spPr bwMode="auto">
          <a:xfrm>
            <a:off x="5486400" y="1981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4276" name="Oval 4">
            <a:extLst>
              <a:ext uri="{FF2B5EF4-FFF2-40B4-BE49-F238E27FC236}">
                <a16:creationId xmlns:a16="http://schemas.microsoft.com/office/drawing/2014/main" id="{C74BD68A-F3AF-4849-B269-3A28E11EDD95}"/>
              </a:ext>
            </a:extLst>
          </p:cNvPr>
          <p:cNvSpPr>
            <a:spLocks noChangeArrowheads="1"/>
          </p:cNvSpPr>
          <p:nvPr/>
        </p:nvSpPr>
        <p:spPr bwMode="auto">
          <a:xfrm>
            <a:off x="4495800" y="3505200"/>
            <a:ext cx="304800" cy="304800"/>
          </a:xfrm>
          <a:prstGeom prst="ellipse">
            <a:avLst/>
          </a:prstGeom>
          <a:solidFill>
            <a:srgbClr val="04FA1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54277" name="Freeform 5">
            <a:extLst>
              <a:ext uri="{FF2B5EF4-FFF2-40B4-BE49-F238E27FC236}">
                <a16:creationId xmlns:a16="http://schemas.microsoft.com/office/drawing/2014/main" id="{7035A792-756F-4951-9A64-FD2EF1B887CC}"/>
              </a:ext>
            </a:extLst>
          </p:cNvPr>
          <p:cNvSpPr>
            <a:spLocks/>
          </p:cNvSpPr>
          <p:nvPr/>
        </p:nvSpPr>
        <p:spPr bwMode="auto">
          <a:xfrm rot="580802">
            <a:off x="5473700" y="1981200"/>
            <a:ext cx="241300" cy="457200"/>
          </a:xfrm>
          <a:custGeom>
            <a:avLst/>
            <a:gdLst>
              <a:gd name="T0" fmla="*/ 2147483647 w 152"/>
              <a:gd name="T1" fmla="*/ 2147483647 h 288"/>
              <a:gd name="T2" fmla="*/ 2147483647 w 152"/>
              <a:gd name="T3" fmla="*/ 2147483647 h 288"/>
              <a:gd name="T4" fmla="*/ 2147483647 w 152"/>
              <a:gd name="T5" fmla="*/ 2147483647 h 288"/>
              <a:gd name="T6" fmla="*/ 2147483647 w 152"/>
              <a:gd name="T7" fmla="*/ 0 h 288"/>
              <a:gd name="T8" fmla="*/ 0 60000 65536"/>
              <a:gd name="T9" fmla="*/ 0 60000 65536"/>
              <a:gd name="T10" fmla="*/ 0 60000 65536"/>
              <a:gd name="T11" fmla="*/ 0 60000 65536"/>
              <a:gd name="T12" fmla="*/ 0 w 152"/>
              <a:gd name="T13" fmla="*/ 0 h 288"/>
              <a:gd name="T14" fmla="*/ 152 w 152"/>
              <a:gd name="T15" fmla="*/ 288 h 288"/>
            </a:gdLst>
            <a:ahLst/>
            <a:cxnLst>
              <a:cxn ang="T8">
                <a:pos x="T0" y="T1"/>
              </a:cxn>
              <a:cxn ang="T9">
                <a:pos x="T2" y="T3"/>
              </a:cxn>
              <a:cxn ang="T10">
                <a:pos x="T4" y="T5"/>
              </a:cxn>
              <a:cxn ang="T11">
                <a:pos x="T6" y="T7"/>
              </a:cxn>
            </a:cxnLst>
            <a:rect l="T12" t="T13" r="T14" b="T15"/>
            <a:pathLst>
              <a:path w="152" h="288">
                <a:moveTo>
                  <a:pt x="8" y="288"/>
                </a:moveTo>
                <a:cubicBezTo>
                  <a:pt x="4" y="260"/>
                  <a:pt x="0" y="232"/>
                  <a:pt x="8" y="192"/>
                </a:cubicBezTo>
                <a:cubicBezTo>
                  <a:pt x="16" y="152"/>
                  <a:pt x="32" y="80"/>
                  <a:pt x="56" y="48"/>
                </a:cubicBezTo>
                <a:cubicBezTo>
                  <a:pt x="80" y="16"/>
                  <a:pt x="144" y="8"/>
                  <a:pt x="152" y="0"/>
                </a:cubicBezTo>
              </a:path>
            </a:pathLst>
          </a:custGeom>
          <a:noFill/>
          <a:ln w="571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78" name="Text Box 6">
            <a:extLst>
              <a:ext uri="{FF2B5EF4-FFF2-40B4-BE49-F238E27FC236}">
                <a16:creationId xmlns:a16="http://schemas.microsoft.com/office/drawing/2014/main" id="{3ED05912-83B9-4E12-9F05-9F655301B091}"/>
              </a:ext>
            </a:extLst>
          </p:cNvPr>
          <p:cNvSpPr txBox="1">
            <a:spLocks noChangeArrowheads="1"/>
          </p:cNvSpPr>
          <p:nvPr/>
        </p:nvSpPr>
        <p:spPr bwMode="auto">
          <a:xfrm>
            <a:off x="3565525" y="5980113"/>
            <a:ext cx="5492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3300"/>
                </a:solidFill>
              </a:rPr>
              <a:t>Foramen magnum &amp; posterior border of lateral mass</a:t>
            </a:r>
          </a:p>
        </p:txBody>
      </p:sp>
      <p:sp>
        <p:nvSpPr>
          <p:cNvPr id="54279" name="Rectangle 1">
            <a:extLst>
              <a:ext uri="{FF2B5EF4-FFF2-40B4-BE49-F238E27FC236}">
                <a16:creationId xmlns:a16="http://schemas.microsoft.com/office/drawing/2014/main" id="{6539AB38-7E9E-427D-994D-70D01749BF14}"/>
              </a:ext>
            </a:extLst>
          </p:cNvPr>
          <p:cNvSpPr>
            <a:spLocks noChangeArrowheads="1"/>
          </p:cNvSpPr>
          <p:nvPr/>
        </p:nvSpPr>
        <p:spPr bwMode="auto">
          <a:xfrm>
            <a:off x="4953001" y="3613150"/>
            <a:ext cx="1863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FF6600"/>
                </a:solidFill>
              </a:rPr>
              <a:t>POST. PT. 1</a:t>
            </a:r>
          </a:p>
        </p:txBody>
      </p:sp>
      <p:sp>
        <p:nvSpPr>
          <p:cNvPr id="54280" name="Rectangle 2">
            <a:extLst>
              <a:ext uri="{FF2B5EF4-FFF2-40B4-BE49-F238E27FC236}">
                <a16:creationId xmlns:a16="http://schemas.microsoft.com/office/drawing/2014/main" id="{351673A2-0255-445B-A395-B565ADA4DC79}"/>
              </a:ext>
            </a:extLst>
          </p:cNvPr>
          <p:cNvSpPr>
            <a:spLocks noChangeArrowheads="1"/>
          </p:cNvSpPr>
          <p:nvPr/>
        </p:nvSpPr>
        <p:spPr bwMode="auto">
          <a:xfrm>
            <a:off x="5695950" y="1371600"/>
            <a:ext cx="1231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solidFill>
                  <a:srgbClr val="FF6600"/>
                </a:solidFill>
              </a:rPr>
              <a:t>ANT. PT 1</a:t>
            </a:r>
          </a:p>
        </p:txBody>
      </p:sp>
    </p:spTree>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59</TotalTime>
  <Words>751</Words>
  <Application>Microsoft Office PowerPoint</Application>
  <PresentationFormat>Widescreen</PresentationFormat>
  <Paragraphs>82</Paragraphs>
  <Slides>67</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Calibri</vt:lpstr>
      <vt:lpstr>Corbel</vt:lpstr>
      <vt:lpstr>Tahoma</vt:lpstr>
      <vt:lpstr>Times New Roman</vt:lpstr>
      <vt:lpstr>Basis</vt:lpstr>
      <vt:lpstr>Blair hour 6  Marking the Base Posterior</vt:lpstr>
      <vt:lpstr>PowerPoint Presentation</vt:lpstr>
      <vt:lpstr>PowerPoint Presentation</vt:lpstr>
      <vt:lpstr>PowerPoint Presentation</vt:lpstr>
      <vt:lpstr>Marking the Base Posterior Place a dot on both the right and left region where the posterior, lateral anterior arch meets the medial, anterior lateral mass. This is anterior point 1.</vt:lpstr>
      <vt:lpstr>PowerPoint Presentation</vt:lpstr>
      <vt:lpstr>PowerPoint Presentation</vt:lpstr>
      <vt:lpstr>Marking the Base Posterior Place a dot on the right and left area of the film where the medial aspect of the lateral mass meets the posterior arch. This is called posterior point 1. </vt:lpstr>
      <vt:lpstr>PowerPoint Presentation</vt:lpstr>
      <vt:lpstr>PowerPoint Presentation</vt:lpstr>
      <vt:lpstr>Marking the Base Posterior Draw a line connecting anterior point 1 to posterior point 1 and don’t draw beyond the dots.</vt:lpstr>
      <vt:lpstr>PowerPoint Presentation</vt:lpstr>
      <vt:lpstr>PowerPoint Presentation</vt:lpstr>
      <vt:lpstr>Marking the Base Posterior Place a dotted line from the outer anterior arch on each side and trace the outer aspect of the lateral mass stopping at the transverse foramen</vt:lpstr>
      <vt:lpstr>PowerPoint Presentation</vt:lpstr>
      <vt:lpstr>PowerPoint Presentation</vt:lpstr>
      <vt:lpstr>Marking the Base Posterior With a dotted line, trace the posterior lateral margin of the lateral mass from posterior point 1 to transverse foramen.</vt:lpstr>
      <vt:lpstr>PowerPoint Presentation</vt:lpstr>
      <vt:lpstr>PowerPoint Presentation</vt:lpstr>
      <vt:lpstr>Marking the Base Posterior Right where the dotted lines from the anterior &amp; posterior aspects of the lateral mass meet at the transverse foramen, a slightly more opaque area will be seen in the foramen, dot that area to complete the outlining of the lateral mass. </vt:lpstr>
      <vt:lpstr>PowerPoint Presentation</vt:lpstr>
      <vt:lpstr>PowerPoint Presentation</vt:lpstr>
      <vt:lpstr>Marking the Base Posterior Draw a line perpendicular from anterior point 1 on R. &amp; L. laterally until the line meets the lateral mass outer margin you just outlined. Where this line touches the lateral mass line represents anterior point 2. Do not go beyond the margin.  Draw a similar line off of posterior point 1. to meet the lateral mass outer margin and posterior point 2.</vt:lpstr>
      <vt:lpstr>PowerPoint Presentation</vt:lpstr>
      <vt:lpstr>PowerPoint Presentation</vt:lpstr>
      <vt:lpstr>Marking the Base Posterior Place a millimeter ruler on the anterior 1-2 line and mark the mid point with a dot and do the same with posterior 1-2 line on both sides. </vt:lpstr>
      <vt:lpstr>PowerPoint Presentation</vt:lpstr>
      <vt:lpstr>PowerPoint Presentation</vt:lpstr>
      <vt:lpstr>PowerPoint Presentation</vt:lpstr>
      <vt:lpstr>PowerPoint Presentation</vt:lpstr>
      <vt:lpstr>PowerPoint Presentation</vt:lpstr>
      <vt:lpstr>Marking the Base Posterior Extrapolate a line from the inferior portion of your BP directly through the two bisection dots on anterior and posterior 1-2 lines on the right and extent your line through the ocular orbit. Do the same on the left.</vt:lpstr>
      <vt:lpstr>PowerPoint Presentation</vt:lpstr>
      <vt:lpstr>PowerPoint Presentation</vt:lpstr>
      <vt:lpstr>PowerPoint Presentation</vt:lpstr>
      <vt:lpstr>Marking the Base Posterior Draw a line from ear plug to ear plug and not beyond. Choose like points on the ear plugs.</vt:lpstr>
      <vt:lpstr>PowerPoint Presentation</vt:lpstr>
      <vt:lpstr>PowerPoint Presentation</vt:lpstr>
      <vt:lpstr>Marking the Base Posterior Take your parallel and draw a line perpendicular to the ear plug line that crosses through the bisection of the lines drawn through the lateral masses.  This line does not bisect the skull.</vt:lpstr>
      <vt:lpstr>PowerPoint Presentation</vt:lpstr>
      <vt:lpstr>PowerPoint Presentation</vt:lpstr>
      <vt:lpstr>PowerPoint Presentation</vt:lpstr>
      <vt:lpstr>PowerPoint Presentation</vt:lpstr>
      <vt:lpstr>PowerPoint Presentation</vt:lpstr>
      <vt:lpstr>Marking the Base Posterior Taking your protractor, place the 0-0 line on the vertical line you have just drawn and measure the angle where the lateral mass converges to that line. This represent the R&amp;L Convergence Angles. Write the angles on the bottom of the film on the side measured.</vt:lpstr>
      <vt:lpstr>PowerPoint Presentation</vt:lpstr>
      <vt:lpstr>PowerPoint Presentation</vt:lpstr>
      <vt:lpstr>PowerPoint Presentation</vt:lpstr>
      <vt:lpstr>Marking the Base Posterior Place your parallel on the convergence angle and roll it laterally until you reach the outer margin of the lateral mass. Draw a line next to the convergence line to determine if you have a “clear window” to view C-1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marking bp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Argentina Blair class</dc:title>
  <dc:creator>Thomas Forest</dc:creator>
  <cp:lastModifiedBy>Thomas Forest</cp:lastModifiedBy>
  <cp:revision>12</cp:revision>
  <dcterms:created xsi:type="dcterms:W3CDTF">2021-11-12T19:49:13Z</dcterms:created>
  <dcterms:modified xsi:type="dcterms:W3CDTF">2024-04-18T15:28:54Z</dcterms:modified>
</cp:coreProperties>
</file>