
<file path=[Content_Types].xml><?xml version="1.0" encoding="utf-8"?>
<Types xmlns="http://schemas.openxmlformats.org/package/2006/content-types">
  <Default Extension="jpeg" ContentType="image/jpeg"/>
  <Default Extension="mov" ContentType="video/quicktime"/>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66"/>
  </p:notesMasterIdLst>
  <p:sldIdLst>
    <p:sldId id="257" r:id="rId2"/>
    <p:sldId id="258" r:id="rId3"/>
    <p:sldId id="259" r:id="rId4"/>
    <p:sldId id="260" r:id="rId5"/>
    <p:sldId id="261" r:id="rId6"/>
    <p:sldId id="262" r:id="rId7"/>
    <p:sldId id="263" r:id="rId8"/>
    <p:sldId id="264" r:id="rId9"/>
    <p:sldId id="265" r:id="rId10"/>
    <p:sldId id="266" r:id="rId11"/>
    <p:sldId id="267" r:id="rId12"/>
    <p:sldId id="270" r:id="rId13"/>
    <p:sldId id="271" r:id="rId14"/>
    <p:sldId id="272" r:id="rId15"/>
    <p:sldId id="273" r:id="rId16"/>
    <p:sldId id="274" r:id="rId17"/>
    <p:sldId id="427" r:id="rId18"/>
    <p:sldId id="275" r:id="rId19"/>
    <p:sldId id="276" r:id="rId20"/>
    <p:sldId id="277" r:id="rId21"/>
    <p:sldId id="278" r:id="rId22"/>
    <p:sldId id="279" r:id="rId23"/>
    <p:sldId id="280" r:id="rId24"/>
    <p:sldId id="281" r:id="rId25"/>
    <p:sldId id="310" r:id="rId26"/>
    <p:sldId id="411" r:id="rId27"/>
    <p:sldId id="412" r:id="rId28"/>
    <p:sldId id="370" r:id="rId29"/>
    <p:sldId id="413" r:id="rId30"/>
    <p:sldId id="426" r:id="rId31"/>
    <p:sldId id="428" r:id="rId32"/>
    <p:sldId id="391" r:id="rId33"/>
    <p:sldId id="414" r:id="rId34"/>
    <p:sldId id="287" r:id="rId35"/>
    <p:sldId id="415" r:id="rId36"/>
    <p:sldId id="416" r:id="rId37"/>
    <p:sldId id="417" r:id="rId38"/>
    <p:sldId id="376" r:id="rId39"/>
    <p:sldId id="377" r:id="rId40"/>
    <p:sldId id="378" r:id="rId41"/>
    <p:sldId id="382" r:id="rId42"/>
    <p:sldId id="383" r:id="rId43"/>
    <p:sldId id="384" r:id="rId44"/>
    <p:sldId id="385" r:id="rId45"/>
    <p:sldId id="418" r:id="rId46"/>
    <p:sldId id="419" r:id="rId47"/>
    <p:sldId id="420" r:id="rId48"/>
    <p:sldId id="421" r:id="rId49"/>
    <p:sldId id="390" r:id="rId50"/>
    <p:sldId id="422" r:id="rId51"/>
    <p:sldId id="392" r:id="rId52"/>
    <p:sldId id="423" r:id="rId53"/>
    <p:sldId id="282" r:id="rId54"/>
    <p:sldId id="283" r:id="rId55"/>
    <p:sldId id="284" r:id="rId56"/>
    <p:sldId id="285" r:id="rId57"/>
    <p:sldId id="286" r:id="rId58"/>
    <p:sldId id="290" r:id="rId59"/>
    <p:sldId id="291" r:id="rId60"/>
    <p:sldId id="294" r:id="rId61"/>
    <p:sldId id="295" r:id="rId62"/>
    <p:sldId id="297" r:id="rId63"/>
    <p:sldId id="296" r:id="rId64"/>
    <p:sldId id="425" r:id="rId6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7" autoAdjust="0"/>
    <p:restoredTop sz="94660"/>
  </p:normalViewPr>
  <p:slideViewPr>
    <p:cSldViewPr snapToGrid="0">
      <p:cViewPr varScale="1">
        <p:scale>
          <a:sx n="66" d="100"/>
          <a:sy n="66" d="100"/>
        </p:scale>
        <p:origin x="1784" y="36"/>
      </p:cViewPr>
      <p:guideLst/>
    </p:cSldViewPr>
  </p:slideViewPr>
  <p:notesTextViewPr>
    <p:cViewPr>
      <p:scale>
        <a:sx n="1" d="1"/>
        <a:sy n="1" d="1"/>
      </p:scale>
      <p:origin x="0" y="0"/>
    </p:cViewPr>
  </p:notesTextViewPr>
  <p:sorterViewPr>
    <p:cViewPr varScale="1">
      <p:scale>
        <a:sx n="100" d="100"/>
        <a:sy n="100" d="100"/>
      </p:scale>
      <p:origin x="0" y="-698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8A37EE8-8547-4EFA-916D-5521BBDFB4F9}" type="datetimeFigureOut">
              <a:rPr lang="en-US" smtClean="0"/>
              <a:t>6/9/2022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5E23771-388B-4378-ADC7-1CBA032E781C}" type="slidenum">
              <a:rPr lang="en-US" smtClean="0"/>
              <a:t>‹#›</a:t>
            </a:fld>
            <a:endParaRPr lang="en-US"/>
          </a:p>
        </p:txBody>
      </p:sp>
    </p:spTree>
    <p:extLst>
      <p:ext uri="{BB962C8B-B14F-4D97-AF65-F5344CB8AC3E}">
        <p14:creationId xmlns:p14="http://schemas.microsoft.com/office/powerpoint/2010/main" val="21047025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7">
            <a:extLst>
              <a:ext uri="{FF2B5EF4-FFF2-40B4-BE49-F238E27FC236}">
                <a16:creationId xmlns:a16="http://schemas.microsoft.com/office/drawing/2014/main" id="{8C802EA9-D0A3-49EC-B511-653C0AF9632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9BA6C89B-AEED-407B-8AF4-12B8227EB16A}" type="slidenum">
              <a:rPr lang="en-US" altLang="en-US"/>
              <a:pPr/>
              <a:t>1</a:t>
            </a:fld>
            <a:endParaRPr lang="en-US" altLang="en-US"/>
          </a:p>
        </p:txBody>
      </p:sp>
      <p:sp>
        <p:nvSpPr>
          <p:cNvPr id="130051" name="Rectangle 2">
            <a:extLst>
              <a:ext uri="{FF2B5EF4-FFF2-40B4-BE49-F238E27FC236}">
                <a16:creationId xmlns:a16="http://schemas.microsoft.com/office/drawing/2014/main" id="{F07918B0-734F-4FD8-98C5-6165A00009F7}"/>
              </a:ext>
            </a:extLst>
          </p:cNvPr>
          <p:cNvSpPr>
            <a:spLocks noGrp="1" noRot="1" noChangeAspect="1" noChangeArrowheads="1" noTextEdit="1"/>
          </p:cNvSpPr>
          <p:nvPr>
            <p:ph type="sldImg"/>
          </p:nvPr>
        </p:nvSpPr>
        <p:spPr>
          <a:ln/>
        </p:spPr>
      </p:sp>
      <p:sp>
        <p:nvSpPr>
          <p:cNvPr id="130052" name="Rectangle 3">
            <a:extLst>
              <a:ext uri="{FF2B5EF4-FFF2-40B4-BE49-F238E27FC236}">
                <a16:creationId xmlns:a16="http://schemas.microsoft.com/office/drawing/2014/main" id="{0281BB89-8D99-4771-8BBF-622A9ED71F3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7">
            <a:extLst>
              <a:ext uri="{FF2B5EF4-FFF2-40B4-BE49-F238E27FC236}">
                <a16:creationId xmlns:a16="http://schemas.microsoft.com/office/drawing/2014/main" id="{89E53801-A5B7-4F36-BD2C-54AB8611EF4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CDD80181-3C9B-4D9E-BD50-6A946AB20660}" type="slidenum">
              <a:rPr lang="en-US" altLang="en-US"/>
              <a:pPr/>
              <a:t>11</a:t>
            </a:fld>
            <a:endParaRPr lang="en-US" altLang="en-US"/>
          </a:p>
        </p:txBody>
      </p:sp>
      <p:sp>
        <p:nvSpPr>
          <p:cNvPr id="139267" name="Rectangle 2">
            <a:extLst>
              <a:ext uri="{FF2B5EF4-FFF2-40B4-BE49-F238E27FC236}">
                <a16:creationId xmlns:a16="http://schemas.microsoft.com/office/drawing/2014/main" id="{D3533F53-A0D4-4831-B38E-A4CCBF8393B9}"/>
              </a:ext>
            </a:extLst>
          </p:cNvPr>
          <p:cNvSpPr>
            <a:spLocks noGrp="1" noRot="1" noChangeAspect="1" noChangeArrowheads="1" noTextEdit="1"/>
          </p:cNvSpPr>
          <p:nvPr>
            <p:ph type="sldImg"/>
          </p:nvPr>
        </p:nvSpPr>
        <p:spPr>
          <a:ln/>
        </p:spPr>
      </p:sp>
      <p:sp>
        <p:nvSpPr>
          <p:cNvPr id="139268" name="Rectangle 3">
            <a:extLst>
              <a:ext uri="{FF2B5EF4-FFF2-40B4-BE49-F238E27FC236}">
                <a16:creationId xmlns:a16="http://schemas.microsoft.com/office/drawing/2014/main" id="{539E98CC-81DF-4350-B8B1-242E6F51323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7">
            <a:extLst>
              <a:ext uri="{FF2B5EF4-FFF2-40B4-BE49-F238E27FC236}">
                <a16:creationId xmlns:a16="http://schemas.microsoft.com/office/drawing/2014/main" id="{BDC1C5CB-5A80-4D73-878E-7C266AFA471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11C8A510-5BB8-4C2F-B4EC-56E957E04067}" type="slidenum">
              <a:rPr lang="en-US" altLang="en-US"/>
              <a:pPr/>
              <a:t>12</a:t>
            </a:fld>
            <a:endParaRPr lang="en-US" altLang="en-US"/>
          </a:p>
        </p:txBody>
      </p:sp>
      <p:sp>
        <p:nvSpPr>
          <p:cNvPr id="142339" name="Rectangle 2">
            <a:extLst>
              <a:ext uri="{FF2B5EF4-FFF2-40B4-BE49-F238E27FC236}">
                <a16:creationId xmlns:a16="http://schemas.microsoft.com/office/drawing/2014/main" id="{8A185A20-0027-4337-97E3-A44FA0F22288}"/>
              </a:ext>
            </a:extLst>
          </p:cNvPr>
          <p:cNvSpPr>
            <a:spLocks noGrp="1" noRot="1" noChangeAspect="1" noChangeArrowheads="1" noTextEdit="1"/>
          </p:cNvSpPr>
          <p:nvPr>
            <p:ph type="sldImg"/>
          </p:nvPr>
        </p:nvSpPr>
        <p:spPr>
          <a:ln/>
        </p:spPr>
      </p:sp>
      <p:sp>
        <p:nvSpPr>
          <p:cNvPr id="142340" name="Rectangle 3">
            <a:extLst>
              <a:ext uri="{FF2B5EF4-FFF2-40B4-BE49-F238E27FC236}">
                <a16:creationId xmlns:a16="http://schemas.microsoft.com/office/drawing/2014/main" id="{3F40F573-2A40-46BD-A88F-5CEC7A894C8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7">
            <a:extLst>
              <a:ext uri="{FF2B5EF4-FFF2-40B4-BE49-F238E27FC236}">
                <a16:creationId xmlns:a16="http://schemas.microsoft.com/office/drawing/2014/main" id="{4A168C81-8EF7-4B13-ACC1-AB21C059CC6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AB6F42B7-5AE3-4DAF-95E0-9B5F80689E1F}" type="slidenum">
              <a:rPr lang="en-US" altLang="en-US"/>
              <a:pPr/>
              <a:t>14</a:t>
            </a:fld>
            <a:endParaRPr lang="en-US" altLang="en-US"/>
          </a:p>
        </p:txBody>
      </p:sp>
      <p:sp>
        <p:nvSpPr>
          <p:cNvPr id="143363" name="Rectangle 2">
            <a:extLst>
              <a:ext uri="{FF2B5EF4-FFF2-40B4-BE49-F238E27FC236}">
                <a16:creationId xmlns:a16="http://schemas.microsoft.com/office/drawing/2014/main" id="{FA6C167C-5899-435D-9BE7-1A6B0C103CDE}"/>
              </a:ext>
            </a:extLst>
          </p:cNvPr>
          <p:cNvSpPr>
            <a:spLocks noGrp="1" noRot="1" noChangeAspect="1" noChangeArrowheads="1" noTextEdit="1"/>
          </p:cNvSpPr>
          <p:nvPr>
            <p:ph type="sldImg"/>
          </p:nvPr>
        </p:nvSpPr>
        <p:spPr>
          <a:ln/>
        </p:spPr>
      </p:sp>
      <p:sp>
        <p:nvSpPr>
          <p:cNvPr id="143364" name="Rectangle 3">
            <a:extLst>
              <a:ext uri="{FF2B5EF4-FFF2-40B4-BE49-F238E27FC236}">
                <a16:creationId xmlns:a16="http://schemas.microsoft.com/office/drawing/2014/main" id="{160048A3-84BC-4547-9B1E-B55213FF693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7">
            <a:extLst>
              <a:ext uri="{FF2B5EF4-FFF2-40B4-BE49-F238E27FC236}">
                <a16:creationId xmlns:a16="http://schemas.microsoft.com/office/drawing/2014/main" id="{B418CE75-CF93-4776-BADA-54356501F79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F529DA91-A222-4E68-B572-1E6250CB4756}" type="slidenum">
              <a:rPr lang="en-US" altLang="en-US"/>
              <a:pPr/>
              <a:t>15</a:t>
            </a:fld>
            <a:endParaRPr lang="en-US" altLang="en-US"/>
          </a:p>
        </p:txBody>
      </p:sp>
      <p:sp>
        <p:nvSpPr>
          <p:cNvPr id="144387" name="Rectangle 2">
            <a:extLst>
              <a:ext uri="{FF2B5EF4-FFF2-40B4-BE49-F238E27FC236}">
                <a16:creationId xmlns:a16="http://schemas.microsoft.com/office/drawing/2014/main" id="{12362C1B-7669-44F3-87BD-B2F50E1EB31F}"/>
              </a:ext>
            </a:extLst>
          </p:cNvPr>
          <p:cNvSpPr>
            <a:spLocks noGrp="1" noRot="1" noChangeAspect="1" noChangeArrowheads="1" noTextEdit="1"/>
          </p:cNvSpPr>
          <p:nvPr>
            <p:ph type="sldImg"/>
          </p:nvPr>
        </p:nvSpPr>
        <p:spPr>
          <a:ln/>
        </p:spPr>
      </p:sp>
      <p:sp>
        <p:nvSpPr>
          <p:cNvPr id="144388" name="Rectangle 3">
            <a:extLst>
              <a:ext uri="{FF2B5EF4-FFF2-40B4-BE49-F238E27FC236}">
                <a16:creationId xmlns:a16="http://schemas.microsoft.com/office/drawing/2014/main" id="{7415633C-DABE-47E4-88AB-DCBED25C747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Rectangle 7">
            <a:extLst>
              <a:ext uri="{FF2B5EF4-FFF2-40B4-BE49-F238E27FC236}">
                <a16:creationId xmlns:a16="http://schemas.microsoft.com/office/drawing/2014/main" id="{B7BD7A5A-8FD8-416C-88AC-F731DD78152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3CA0E66C-C436-487B-A952-CCB9E21C23C2}" type="slidenum">
              <a:rPr lang="en-US" altLang="en-US"/>
              <a:pPr/>
              <a:t>16</a:t>
            </a:fld>
            <a:endParaRPr lang="en-US" altLang="en-US"/>
          </a:p>
        </p:txBody>
      </p:sp>
      <p:sp>
        <p:nvSpPr>
          <p:cNvPr id="145411" name="Rectangle 2">
            <a:extLst>
              <a:ext uri="{FF2B5EF4-FFF2-40B4-BE49-F238E27FC236}">
                <a16:creationId xmlns:a16="http://schemas.microsoft.com/office/drawing/2014/main" id="{8E14C6DC-2CC7-44DB-8C4A-A2239445BDFC}"/>
              </a:ext>
            </a:extLst>
          </p:cNvPr>
          <p:cNvSpPr>
            <a:spLocks noGrp="1" noRot="1" noChangeAspect="1" noChangeArrowheads="1" noTextEdit="1"/>
          </p:cNvSpPr>
          <p:nvPr>
            <p:ph type="sldImg"/>
          </p:nvPr>
        </p:nvSpPr>
        <p:spPr>
          <a:ln/>
        </p:spPr>
      </p:sp>
      <p:sp>
        <p:nvSpPr>
          <p:cNvPr id="145412" name="Rectangle 3">
            <a:extLst>
              <a:ext uri="{FF2B5EF4-FFF2-40B4-BE49-F238E27FC236}">
                <a16:creationId xmlns:a16="http://schemas.microsoft.com/office/drawing/2014/main" id="{A202A55C-B00B-4207-9FB7-11531A9592C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7">
            <a:extLst>
              <a:ext uri="{FF2B5EF4-FFF2-40B4-BE49-F238E27FC236}">
                <a16:creationId xmlns:a16="http://schemas.microsoft.com/office/drawing/2014/main" id="{10C4B294-1752-468F-8350-A6841674D0D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83253C5B-0DF3-4C26-9775-14226CCA6F3F}" type="slidenum">
              <a:rPr lang="en-US" altLang="en-US"/>
              <a:pPr/>
              <a:t>18</a:t>
            </a:fld>
            <a:endParaRPr lang="en-US" altLang="en-US"/>
          </a:p>
        </p:txBody>
      </p:sp>
      <p:sp>
        <p:nvSpPr>
          <p:cNvPr id="146435" name="Rectangle 2">
            <a:extLst>
              <a:ext uri="{FF2B5EF4-FFF2-40B4-BE49-F238E27FC236}">
                <a16:creationId xmlns:a16="http://schemas.microsoft.com/office/drawing/2014/main" id="{48BABE78-C90E-48D6-957F-7E7F4AEFA8EE}"/>
              </a:ext>
            </a:extLst>
          </p:cNvPr>
          <p:cNvSpPr>
            <a:spLocks noGrp="1" noRot="1" noChangeAspect="1" noChangeArrowheads="1" noTextEdit="1"/>
          </p:cNvSpPr>
          <p:nvPr>
            <p:ph type="sldImg"/>
          </p:nvPr>
        </p:nvSpPr>
        <p:spPr>
          <a:ln/>
        </p:spPr>
      </p:sp>
      <p:sp>
        <p:nvSpPr>
          <p:cNvPr id="146436" name="Rectangle 3">
            <a:extLst>
              <a:ext uri="{FF2B5EF4-FFF2-40B4-BE49-F238E27FC236}">
                <a16:creationId xmlns:a16="http://schemas.microsoft.com/office/drawing/2014/main" id="{2B031DF5-983D-4C3C-A23D-4AF88701AD4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Rectangle 7">
            <a:extLst>
              <a:ext uri="{FF2B5EF4-FFF2-40B4-BE49-F238E27FC236}">
                <a16:creationId xmlns:a16="http://schemas.microsoft.com/office/drawing/2014/main" id="{98EE4BCA-2A44-4B25-BEAC-00091F862A4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1BA398D9-8329-44D5-8E6C-64AF8EF623AF}" type="slidenum">
              <a:rPr lang="en-US" altLang="en-US"/>
              <a:pPr/>
              <a:t>20</a:t>
            </a:fld>
            <a:endParaRPr lang="en-US" altLang="en-US"/>
          </a:p>
        </p:txBody>
      </p:sp>
      <p:sp>
        <p:nvSpPr>
          <p:cNvPr id="147459" name="Rectangle 2">
            <a:extLst>
              <a:ext uri="{FF2B5EF4-FFF2-40B4-BE49-F238E27FC236}">
                <a16:creationId xmlns:a16="http://schemas.microsoft.com/office/drawing/2014/main" id="{1F21BDDD-1E28-40D2-AC25-D26277FE0F73}"/>
              </a:ext>
            </a:extLst>
          </p:cNvPr>
          <p:cNvSpPr>
            <a:spLocks noGrp="1" noRot="1" noChangeAspect="1" noChangeArrowheads="1" noTextEdit="1"/>
          </p:cNvSpPr>
          <p:nvPr>
            <p:ph type="sldImg"/>
          </p:nvPr>
        </p:nvSpPr>
        <p:spPr>
          <a:ln/>
        </p:spPr>
      </p:sp>
      <p:sp>
        <p:nvSpPr>
          <p:cNvPr id="147460" name="Rectangle 3">
            <a:extLst>
              <a:ext uri="{FF2B5EF4-FFF2-40B4-BE49-F238E27FC236}">
                <a16:creationId xmlns:a16="http://schemas.microsoft.com/office/drawing/2014/main" id="{E99189F2-D4A8-4AA7-8897-99A3CEE7233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Rectangle 7">
            <a:extLst>
              <a:ext uri="{FF2B5EF4-FFF2-40B4-BE49-F238E27FC236}">
                <a16:creationId xmlns:a16="http://schemas.microsoft.com/office/drawing/2014/main" id="{190F531E-CFFF-4BF4-8776-AB4CD6924C9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9DF5C21A-F25E-48AE-BB55-E743C053106A}" type="slidenum">
              <a:rPr lang="en-US" altLang="en-US"/>
              <a:pPr/>
              <a:t>21</a:t>
            </a:fld>
            <a:endParaRPr lang="en-US" altLang="en-US"/>
          </a:p>
        </p:txBody>
      </p:sp>
      <p:sp>
        <p:nvSpPr>
          <p:cNvPr id="148483" name="Rectangle 2">
            <a:extLst>
              <a:ext uri="{FF2B5EF4-FFF2-40B4-BE49-F238E27FC236}">
                <a16:creationId xmlns:a16="http://schemas.microsoft.com/office/drawing/2014/main" id="{42D43DC8-5609-4883-8D9F-9696820AEDAA}"/>
              </a:ext>
            </a:extLst>
          </p:cNvPr>
          <p:cNvSpPr>
            <a:spLocks noGrp="1" noRot="1" noChangeAspect="1" noChangeArrowheads="1" noTextEdit="1"/>
          </p:cNvSpPr>
          <p:nvPr>
            <p:ph type="sldImg"/>
          </p:nvPr>
        </p:nvSpPr>
        <p:spPr>
          <a:ln/>
        </p:spPr>
      </p:sp>
      <p:sp>
        <p:nvSpPr>
          <p:cNvPr id="148484" name="Rectangle 3">
            <a:extLst>
              <a:ext uri="{FF2B5EF4-FFF2-40B4-BE49-F238E27FC236}">
                <a16:creationId xmlns:a16="http://schemas.microsoft.com/office/drawing/2014/main" id="{2D464C71-0EED-4517-997F-4E8C679FC1F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Rectangle 7">
            <a:extLst>
              <a:ext uri="{FF2B5EF4-FFF2-40B4-BE49-F238E27FC236}">
                <a16:creationId xmlns:a16="http://schemas.microsoft.com/office/drawing/2014/main" id="{159E4725-F9D8-40C2-87E1-F8BDC72A9DE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375F16EA-377F-451C-9AB0-57421AF44CE2}" type="slidenum">
              <a:rPr lang="en-US" altLang="en-US"/>
              <a:pPr/>
              <a:t>22</a:t>
            </a:fld>
            <a:endParaRPr lang="en-US" altLang="en-US"/>
          </a:p>
        </p:txBody>
      </p:sp>
      <p:sp>
        <p:nvSpPr>
          <p:cNvPr id="149507" name="Rectangle 2">
            <a:extLst>
              <a:ext uri="{FF2B5EF4-FFF2-40B4-BE49-F238E27FC236}">
                <a16:creationId xmlns:a16="http://schemas.microsoft.com/office/drawing/2014/main" id="{73DED0D6-FA8E-490D-B83E-201D48E8D178}"/>
              </a:ext>
            </a:extLst>
          </p:cNvPr>
          <p:cNvSpPr>
            <a:spLocks noGrp="1" noRot="1" noChangeAspect="1" noChangeArrowheads="1" noTextEdit="1"/>
          </p:cNvSpPr>
          <p:nvPr>
            <p:ph type="sldImg"/>
          </p:nvPr>
        </p:nvSpPr>
        <p:spPr>
          <a:ln/>
        </p:spPr>
      </p:sp>
      <p:sp>
        <p:nvSpPr>
          <p:cNvPr id="149508" name="Rectangle 3">
            <a:extLst>
              <a:ext uri="{FF2B5EF4-FFF2-40B4-BE49-F238E27FC236}">
                <a16:creationId xmlns:a16="http://schemas.microsoft.com/office/drawing/2014/main" id="{A837827A-52B7-49BF-BD9E-701FD1696E2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Rectangle 7">
            <a:extLst>
              <a:ext uri="{FF2B5EF4-FFF2-40B4-BE49-F238E27FC236}">
                <a16:creationId xmlns:a16="http://schemas.microsoft.com/office/drawing/2014/main" id="{5221CAF1-19A2-447E-A16D-5948367E026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98D1C78E-6F27-4407-9F52-9708E2845524}" type="slidenum">
              <a:rPr lang="en-US" altLang="en-US"/>
              <a:pPr/>
              <a:t>23</a:t>
            </a:fld>
            <a:endParaRPr lang="en-US" altLang="en-US"/>
          </a:p>
        </p:txBody>
      </p:sp>
      <p:sp>
        <p:nvSpPr>
          <p:cNvPr id="150531" name="Rectangle 2">
            <a:extLst>
              <a:ext uri="{FF2B5EF4-FFF2-40B4-BE49-F238E27FC236}">
                <a16:creationId xmlns:a16="http://schemas.microsoft.com/office/drawing/2014/main" id="{8EED5FE8-838E-4250-86E6-C66D5EEFE254}"/>
              </a:ext>
            </a:extLst>
          </p:cNvPr>
          <p:cNvSpPr>
            <a:spLocks noGrp="1" noRot="1" noChangeAspect="1" noChangeArrowheads="1" noTextEdit="1"/>
          </p:cNvSpPr>
          <p:nvPr>
            <p:ph type="sldImg"/>
          </p:nvPr>
        </p:nvSpPr>
        <p:spPr>
          <a:ln/>
        </p:spPr>
      </p:sp>
      <p:sp>
        <p:nvSpPr>
          <p:cNvPr id="150532" name="Rectangle 3">
            <a:extLst>
              <a:ext uri="{FF2B5EF4-FFF2-40B4-BE49-F238E27FC236}">
                <a16:creationId xmlns:a16="http://schemas.microsoft.com/office/drawing/2014/main" id="{7E74F0B1-D60C-441C-8A05-B380094BF0F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7">
            <a:extLst>
              <a:ext uri="{FF2B5EF4-FFF2-40B4-BE49-F238E27FC236}">
                <a16:creationId xmlns:a16="http://schemas.microsoft.com/office/drawing/2014/main" id="{B7848138-BD93-4AE0-AE18-AF823559110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7830892C-A60F-466C-85A5-83844CACBCF1}" type="slidenum">
              <a:rPr lang="en-US" altLang="en-US"/>
              <a:pPr/>
              <a:t>2</a:t>
            </a:fld>
            <a:endParaRPr lang="en-US" altLang="en-US"/>
          </a:p>
        </p:txBody>
      </p:sp>
      <p:sp>
        <p:nvSpPr>
          <p:cNvPr id="131075" name="Rectangle 2">
            <a:extLst>
              <a:ext uri="{FF2B5EF4-FFF2-40B4-BE49-F238E27FC236}">
                <a16:creationId xmlns:a16="http://schemas.microsoft.com/office/drawing/2014/main" id="{10DA7498-B616-4A2E-9D6C-44FBFEFE6373}"/>
              </a:ext>
            </a:extLst>
          </p:cNvPr>
          <p:cNvSpPr>
            <a:spLocks noGrp="1" noRot="1" noChangeAspect="1" noChangeArrowheads="1" noTextEdit="1"/>
          </p:cNvSpPr>
          <p:nvPr>
            <p:ph type="sldImg"/>
          </p:nvPr>
        </p:nvSpPr>
        <p:spPr>
          <a:ln/>
        </p:spPr>
      </p:sp>
      <p:sp>
        <p:nvSpPr>
          <p:cNvPr id="131076" name="Rectangle 3">
            <a:extLst>
              <a:ext uri="{FF2B5EF4-FFF2-40B4-BE49-F238E27FC236}">
                <a16:creationId xmlns:a16="http://schemas.microsoft.com/office/drawing/2014/main" id="{F88D798C-278F-4633-BA3E-B16A1C47DD4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7">
            <a:extLst>
              <a:ext uri="{FF2B5EF4-FFF2-40B4-BE49-F238E27FC236}">
                <a16:creationId xmlns:a16="http://schemas.microsoft.com/office/drawing/2014/main" id="{C03FEAFC-3030-47ED-8B2C-0BC35EAF775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254F15AE-53A1-41BB-B519-AE0C8EDB81FA}" type="slidenum">
              <a:rPr lang="en-US" altLang="en-US"/>
              <a:pPr/>
              <a:t>24</a:t>
            </a:fld>
            <a:endParaRPr lang="en-US" altLang="en-US"/>
          </a:p>
        </p:txBody>
      </p:sp>
      <p:sp>
        <p:nvSpPr>
          <p:cNvPr id="151555" name="Rectangle 2">
            <a:extLst>
              <a:ext uri="{FF2B5EF4-FFF2-40B4-BE49-F238E27FC236}">
                <a16:creationId xmlns:a16="http://schemas.microsoft.com/office/drawing/2014/main" id="{F9CEFB5F-A676-4E0A-9478-1E0A6ACB0AC2}"/>
              </a:ext>
            </a:extLst>
          </p:cNvPr>
          <p:cNvSpPr>
            <a:spLocks noGrp="1" noRot="1" noChangeAspect="1" noChangeArrowheads="1" noTextEdit="1"/>
          </p:cNvSpPr>
          <p:nvPr>
            <p:ph type="sldImg"/>
          </p:nvPr>
        </p:nvSpPr>
        <p:spPr>
          <a:xfrm>
            <a:off x="382588" y="685800"/>
            <a:ext cx="6096000" cy="3429000"/>
          </a:xfrm>
          <a:ln/>
        </p:spPr>
      </p:sp>
      <p:sp>
        <p:nvSpPr>
          <p:cNvPr id="151556" name="Rectangle 3">
            <a:extLst>
              <a:ext uri="{FF2B5EF4-FFF2-40B4-BE49-F238E27FC236}">
                <a16:creationId xmlns:a16="http://schemas.microsoft.com/office/drawing/2014/main" id="{571773AE-0C42-457F-AECA-8456203D701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Arial" panose="020B0604020202020204" pitchFamily="34" charset="0"/>
              </a:rPr>
              <a:t>Show overhead after this</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Rectangle 7">
            <a:extLst>
              <a:ext uri="{FF2B5EF4-FFF2-40B4-BE49-F238E27FC236}">
                <a16:creationId xmlns:a16="http://schemas.microsoft.com/office/drawing/2014/main" id="{852D5D24-F2C5-E868-E220-5B4C7335BFC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3689EB22-8E3D-4682-BF33-A0B7A6668FC4}" type="slidenum">
              <a:rPr lang="en-US" altLang="en-US"/>
              <a:pPr/>
              <a:t>25</a:t>
            </a:fld>
            <a:endParaRPr lang="en-US" altLang="en-US"/>
          </a:p>
        </p:txBody>
      </p:sp>
      <p:sp>
        <p:nvSpPr>
          <p:cNvPr id="192515" name="Rectangle 2">
            <a:extLst>
              <a:ext uri="{FF2B5EF4-FFF2-40B4-BE49-F238E27FC236}">
                <a16:creationId xmlns:a16="http://schemas.microsoft.com/office/drawing/2014/main" id="{6A900BBC-6D32-6FDE-9056-FC4EEA45E586}"/>
              </a:ext>
            </a:extLst>
          </p:cNvPr>
          <p:cNvSpPr>
            <a:spLocks noRot="1" noChangeArrowheads="1" noTextEdit="1"/>
          </p:cNvSpPr>
          <p:nvPr>
            <p:ph type="sldImg"/>
          </p:nvPr>
        </p:nvSpPr>
        <p:spPr>
          <a:ln/>
        </p:spPr>
      </p:sp>
      <p:sp>
        <p:nvSpPr>
          <p:cNvPr id="192516" name="Rectangle 3">
            <a:extLst>
              <a:ext uri="{FF2B5EF4-FFF2-40B4-BE49-F238E27FC236}">
                <a16:creationId xmlns:a16="http://schemas.microsoft.com/office/drawing/2014/main" id="{FDA2FBCF-E607-830D-675F-079405C8AF7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Rectangle 7">
            <a:extLst>
              <a:ext uri="{FF2B5EF4-FFF2-40B4-BE49-F238E27FC236}">
                <a16:creationId xmlns:a16="http://schemas.microsoft.com/office/drawing/2014/main" id="{D77D9099-6BE9-442E-B297-D9B4D2B0EBA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3D5C144E-0A33-4C05-BDA7-4932B7022F48}" type="slidenum">
              <a:rPr lang="en-US" altLang="en-US"/>
              <a:pPr/>
              <a:t>53</a:t>
            </a:fld>
            <a:endParaRPr lang="en-US" altLang="en-US"/>
          </a:p>
        </p:txBody>
      </p:sp>
      <p:sp>
        <p:nvSpPr>
          <p:cNvPr id="152579" name="Rectangle 2">
            <a:extLst>
              <a:ext uri="{FF2B5EF4-FFF2-40B4-BE49-F238E27FC236}">
                <a16:creationId xmlns:a16="http://schemas.microsoft.com/office/drawing/2014/main" id="{2FA0E487-FA69-401A-99D3-AD5CAACD2E1C}"/>
              </a:ext>
            </a:extLst>
          </p:cNvPr>
          <p:cNvSpPr>
            <a:spLocks noGrp="1" noRot="1" noChangeAspect="1" noChangeArrowheads="1" noTextEdit="1"/>
          </p:cNvSpPr>
          <p:nvPr>
            <p:ph type="sldImg"/>
          </p:nvPr>
        </p:nvSpPr>
        <p:spPr>
          <a:ln/>
        </p:spPr>
      </p:sp>
      <p:sp>
        <p:nvSpPr>
          <p:cNvPr id="152580" name="Rectangle 3">
            <a:extLst>
              <a:ext uri="{FF2B5EF4-FFF2-40B4-BE49-F238E27FC236}">
                <a16:creationId xmlns:a16="http://schemas.microsoft.com/office/drawing/2014/main" id="{FFED5175-1B74-4A44-AA15-AA665C3B818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Rectangle 7">
            <a:extLst>
              <a:ext uri="{FF2B5EF4-FFF2-40B4-BE49-F238E27FC236}">
                <a16:creationId xmlns:a16="http://schemas.microsoft.com/office/drawing/2014/main" id="{B57F80D5-B3B6-4EA7-ACB3-15196152DD1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7DEC6103-BB7D-474B-8D81-3F73F33B089C}" type="slidenum">
              <a:rPr lang="en-US" altLang="en-US"/>
              <a:pPr/>
              <a:t>54</a:t>
            </a:fld>
            <a:endParaRPr lang="en-US" altLang="en-US"/>
          </a:p>
        </p:txBody>
      </p:sp>
      <p:sp>
        <p:nvSpPr>
          <p:cNvPr id="153603" name="Rectangle 2">
            <a:extLst>
              <a:ext uri="{FF2B5EF4-FFF2-40B4-BE49-F238E27FC236}">
                <a16:creationId xmlns:a16="http://schemas.microsoft.com/office/drawing/2014/main" id="{26264286-89AA-4D2D-B253-9F1C5F2C4974}"/>
              </a:ext>
            </a:extLst>
          </p:cNvPr>
          <p:cNvSpPr>
            <a:spLocks noGrp="1" noRot="1" noChangeAspect="1" noChangeArrowheads="1" noTextEdit="1"/>
          </p:cNvSpPr>
          <p:nvPr>
            <p:ph type="sldImg"/>
          </p:nvPr>
        </p:nvSpPr>
        <p:spPr>
          <a:ln/>
        </p:spPr>
      </p:sp>
      <p:sp>
        <p:nvSpPr>
          <p:cNvPr id="153604" name="Rectangle 3">
            <a:extLst>
              <a:ext uri="{FF2B5EF4-FFF2-40B4-BE49-F238E27FC236}">
                <a16:creationId xmlns:a16="http://schemas.microsoft.com/office/drawing/2014/main" id="{E14D125D-7749-4645-A169-949ADDD5F3E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Rectangle 7">
            <a:extLst>
              <a:ext uri="{FF2B5EF4-FFF2-40B4-BE49-F238E27FC236}">
                <a16:creationId xmlns:a16="http://schemas.microsoft.com/office/drawing/2014/main" id="{CE13DF08-7598-4A13-9352-9F331285223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E47249A5-56BE-4045-8F2F-4C2DB154920B}" type="slidenum">
              <a:rPr lang="en-US" altLang="en-US"/>
              <a:pPr/>
              <a:t>55</a:t>
            </a:fld>
            <a:endParaRPr lang="en-US" altLang="en-US"/>
          </a:p>
        </p:txBody>
      </p:sp>
      <p:sp>
        <p:nvSpPr>
          <p:cNvPr id="154627" name="Rectangle 2">
            <a:extLst>
              <a:ext uri="{FF2B5EF4-FFF2-40B4-BE49-F238E27FC236}">
                <a16:creationId xmlns:a16="http://schemas.microsoft.com/office/drawing/2014/main" id="{195A45AE-2FE9-48E4-A3CE-ADD5249DE5E1}"/>
              </a:ext>
            </a:extLst>
          </p:cNvPr>
          <p:cNvSpPr>
            <a:spLocks noGrp="1" noRot="1" noChangeAspect="1" noChangeArrowheads="1" noTextEdit="1"/>
          </p:cNvSpPr>
          <p:nvPr>
            <p:ph type="sldImg"/>
          </p:nvPr>
        </p:nvSpPr>
        <p:spPr>
          <a:ln/>
        </p:spPr>
      </p:sp>
      <p:sp>
        <p:nvSpPr>
          <p:cNvPr id="154628" name="Rectangle 3">
            <a:extLst>
              <a:ext uri="{FF2B5EF4-FFF2-40B4-BE49-F238E27FC236}">
                <a16:creationId xmlns:a16="http://schemas.microsoft.com/office/drawing/2014/main" id="{7AF24910-087B-4D1F-9C52-D983E5A0F3E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Rectangle 7">
            <a:extLst>
              <a:ext uri="{FF2B5EF4-FFF2-40B4-BE49-F238E27FC236}">
                <a16:creationId xmlns:a16="http://schemas.microsoft.com/office/drawing/2014/main" id="{A05D7F19-F644-4ADB-90B7-9BEF9B0C718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603C756E-C830-4934-B2F2-DD0E9CE5DCD4}" type="slidenum">
              <a:rPr lang="en-US" altLang="en-US"/>
              <a:pPr/>
              <a:t>56</a:t>
            </a:fld>
            <a:endParaRPr lang="en-US" altLang="en-US"/>
          </a:p>
        </p:txBody>
      </p:sp>
      <p:sp>
        <p:nvSpPr>
          <p:cNvPr id="155651" name="Rectangle 2">
            <a:extLst>
              <a:ext uri="{FF2B5EF4-FFF2-40B4-BE49-F238E27FC236}">
                <a16:creationId xmlns:a16="http://schemas.microsoft.com/office/drawing/2014/main" id="{806FEA2A-1749-48DF-8819-13D3A49AE27C}"/>
              </a:ext>
            </a:extLst>
          </p:cNvPr>
          <p:cNvSpPr>
            <a:spLocks noGrp="1" noRot="1" noChangeAspect="1" noChangeArrowheads="1" noTextEdit="1"/>
          </p:cNvSpPr>
          <p:nvPr>
            <p:ph type="sldImg"/>
          </p:nvPr>
        </p:nvSpPr>
        <p:spPr>
          <a:ln/>
        </p:spPr>
      </p:sp>
      <p:sp>
        <p:nvSpPr>
          <p:cNvPr id="155652" name="Rectangle 3">
            <a:extLst>
              <a:ext uri="{FF2B5EF4-FFF2-40B4-BE49-F238E27FC236}">
                <a16:creationId xmlns:a16="http://schemas.microsoft.com/office/drawing/2014/main" id="{260D20FD-D78A-45EA-9113-649A9D75A87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Rectangle 7">
            <a:extLst>
              <a:ext uri="{FF2B5EF4-FFF2-40B4-BE49-F238E27FC236}">
                <a16:creationId xmlns:a16="http://schemas.microsoft.com/office/drawing/2014/main" id="{02317C7A-BCD4-48CC-AD12-DA2EE794623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F686F3E4-0524-48C1-A9CE-9B4F82F32817}" type="slidenum">
              <a:rPr lang="en-US" altLang="en-US"/>
              <a:pPr/>
              <a:t>57</a:t>
            </a:fld>
            <a:endParaRPr lang="en-US" altLang="en-US"/>
          </a:p>
        </p:txBody>
      </p:sp>
      <p:sp>
        <p:nvSpPr>
          <p:cNvPr id="156675" name="Rectangle 2">
            <a:extLst>
              <a:ext uri="{FF2B5EF4-FFF2-40B4-BE49-F238E27FC236}">
                <a16:creationId xmlns:a16="http://schemas.microsoft.com/office/drawing/2014/main" id="{B15541D9-31AB-4391-A2F9-A5F928709D87}"/>
              </a:ext>
            </a:extLst>
          </p:cNvPr>
          <p:cNvSpPr>
            <a:spLocks noGrp="1" noRot="1" noChangeAspect="1" noChangeArrowheads="1" noTextEdit="1"/>
          </p:cNvSpPr>
          <p:nvPr>
            <p:ph type="sldImg"/>
          </p:nvPr>
        </p:nvSpPr>
        <p:spPr>
          <a:ln/>
        </p:spPr>
      </p:sp>
      <p:sp>
        <p:nvSpPr>
          <p:cNvPr id="156676" name="Rectangle 3">
            <a:extLst>
              <a:ext uri="{FF2B5EF4-FFF2-40B4-BE49-F238E27FC236}">
                <a16:creationId xmlns:a16="http://schemas.microsoft.com/office/drawing/2014/main" id="{6795FDA4-6685-49C8-9850-B613068FE8D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Rectangle 7">
            <a:extLst>
              <a:ext uri="{FF2B5EF4-FFF2-40B4-BE49-F238E27FC236}">
                <a16:creationId xmlns:a16="http://schemas.microsoft.com/office/drawing/2014/main" id="{61ADA6B5-4040-49A4-BE6A-A6FD8CEA6E0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FB4C957B-1E6C-433A-ADFE-5A3475CB7B44}" type="slidenum">
              <a:rPr lang="en-US" altLang="en-US"/>
              <a:pPr/>
              <a:t>58</a:t>
            </a:fld>
            <a:endParaRPr lang="en-US" altLang="en-US"/>
          </a:p>
        </p:txBody>
      </p:sp>
      <p:sp>
        <p:nvSpPr>
          <p:cNvPr id="160771" name="Rectangle 2">
            <a:extLst>
              <a:ext uri="{FF2B5EF4-FFF2-40B4-BE49-F238E27FC236}">
                <a16:creationId xmlns:a16="http://schemas.microsoft.com/office/drawing/2014/main" id="{A996E059-F6E6-4D23-B057-5C8A9C50C249}"/>
              </a:ext>
            </a:extLst>
          </p:cNvPr>
          <p:cNvSpPr>
            <a:spLocks noGrp="1" noRot="1" noChangeAspect="1" noChangeArrowheads="1" noTextEdit="1"/>
          </p:cNvSpPr>
          <p:nvPr>
            <p:ph type="sldImg"/>
          </p:nvPr>
        </p:nvSpPr>
        <p:spPr>
          <a:ln/>
        </p:spPr>
      </p:sp>
      <p:sp>
        <p:nvSpPr>
          <p:cNvPr id="160772" name="Rectangle 3">
            <a:extLst>
              <a:ext uri="{FF2B5EF4-FFF2-40B4-BE49-F238E27FC236}">
                <a16:creationId xmlns:a16="http://schemas.microsoft.com/office/drawing/2014/main" id="{84FD7C55-888A-4902-90FA-47B34D4E1A5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Rectangle 7">
            <a:extLst>
              <a:ext uri="{FF2B5EF4-FFF2-40B4-BE49-F238E27FC236}">
                <a16:creationId xmlns:a16="http://schemas.microsoft.com/office/drawing/2014/main" id="{DACFC21B-3EA6-4141-8416-C7857E2431F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02A23B89-5709-43BA-8864-10235C06CB14}" type="slidenum">
              <a:rPr lang="en-US" altLang="en-US"/>
              <a:pPr/>
              <a:t>59</a:t>
            </a:fld>
            <a:endParaRPr lang="en-US" altLang="en-US"/>
          </a:p>
        </p:txBody>
      </p:sp>
      <p:sp>
        <p:nvSpPr>
          <p:cNvPr id="161795" name="Rectangle 2">
            <a:extLst>
              <a:ext uri="{FF2B5EF4-FFF2-40B4-BE49-F238E27FC236}">
                <a16:creationId xmlns:a16="http://schemas.microsoft.com/office/drawing/2014/main" id="{963DE52A-92DF-4C60-88F8-9F5BB3E091A9}"/>
              </a:ext>
            </a:extLst>
          </p:cNvPr>
          <p:cNvSpPr>
            <a:spLocks noGrp="1" noRot="1" noChangeAspect="1" noChangeArrowheads="1" noTextEdit="1"/>
          </p:cNvSpPr>
          <p:nvPr>
            <p:ph type="sldImg"/>
          </p:nvPr>
        </p:nvSpPr>
        <p:spPr>
          <a:ln/>
        </p:spPr>
      </p:sp>
      <p:sp>
        <p:nvSpPr>
          <p:cNvPr id="161796" name="Rectangle 3">
            <a:extLst>
              <a:ext uri="{FF2B5EF4-FFF2-40B4-BE49-F238E27FC236}">
                <a16:creationId xmlns:a16="http://schemas.microsoft.com/office/drawing/2014/main" id="{8D1CF241-4129-4F31-B604-6153116DACD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Rectangle 7">
            <a:extLst>
              <a:ext uri="{FF2B5EF4-FFF2-40B4-BE49-F238E27FC236}">
                <a16:creationId xmlns:a16="http://schemas.microsoft.com/office/drawing/2014/main" id="{A220B5C2-31F4-4A1F-9A76-92B53FD9350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34DABCCE-3B04-40F1-9E6C-C0A38C7555B2}" type="slidenum">
              <a:rPr lang="en-US" altLang="en-US"/>
              <a:pPr/>
              <a:t>60</a:t>
            </a:fld>
            <a:endParaRPr lang="en-US" altLang="en-US"/>
          </a:p>
        </p:txBody>
      </p:sp>
      <p:sp>
        <p:nvSpPr>
          <p:cNvPr id="164867" name="Rectangle 2">
            <a:extLst>
              <a:ext uri="{FF2B5EF4-FFF2-40B4-BE49-F238E27FC236}">
                <a16:creationId xmlns:a16="http://schemas.microsoft.com/office/drawing/2014/main" id="{E366B8E1-F626-4D4B-87E0-A34ED849B70E}"/>
              </a:ext>
            </a:extLst>
          </p:cNvPr>
          <p:cNvSpPr>
            <a:spLocks noGrp="1" noRot="1" noChangeAspect="1" noChangeArrowheads="1" noTextEdit="1"/>
          </p:cNvSpPr>
          <p:nvPr>
            <p:ph type="sldImg"/>
          </p:nvPr>
        </p:nvSpPr>
        <p:spPr>
          <a:ln/>
        </p:spPr>
      </p:sp>
      <p:sp>
        <p:nvSpPr>
          <p:cNvPr id="164868" name="Rectangle 3">
            <a:extLst>
              <a:ext uri="{FF2B5EF4-FFF2-40B4-BE49-F238E27FC236}">
                <a16:creationId xmlns:a16="http://schemas.microsoft.com/office/drawing/2014/main" id="{9D50ED30-E667-433B-AACB-2E9B77A6D34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7">
            <a:extLst>
              <a:ext uri="{FF2B5EF4-FFF2-40B4-BE49-F238E27FC236}">
                <a16:creationId xmlns:a16="http://schemas.microsoft.com/office/drawing/2014/main" id="{D1C8D4B9-2E12-4B6D-B27D-49D6A850DE5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DCAFEA37-B742-427D-B7A7-113655EBA632}" type="slidenum">
              <a:rPr lang="en-US" altLang="en-US"/>
              <a:pPr/>
              <a:t>3</a:t>
            </a:fld>
            <a:endParaRPr lang="en-US" altLang="en-US"/>
          </a:p>
        </p:txBody>
      </p:sp>
      <p:sp>
        <p:nvSpPr>
          <p:cNvPr id="9219" name="Rectangle 2">
            <a:extLst>
              <a:ext uri="{FF2B5EF4-FFF2-40B4-BE49-F238E27FC236}">
                <a16:creationId xmlns:a16="http://schemas.microsoft.com/office/drawing/2014/main" id="{51275197-00DE-4C4D-9C83-C5D206A66957}"/>
              </a:ext>
            </a:extLst>
          </p:cNvPr>
          <p:cNvSpPr>
            <a:spLocks noGrp="1" noRot="1" noChangeAspect="1" noChangeArrowheads="1" noTextEdit="1"/>
          </p:cNvSpPr>
          <p:nvPr>
            <p:ph type="sldImg"/>
          </p:nvPr>
        </p:nvSpPr>
        <p:spPr>
          <a:ln/>
        </p:spPr>
      </p:sp>
      <p:sp>
        <p:nvSpPr>
          <p:cNvPr id="9220" name="Rectangle 3">
            <a:extLst>
              <a:ext uri="{FF2B5EF4-FFF2-40B4-BE49-F238E27FC236}">
                <a16:creationId xmlns:a16="http://schemas.microsoft.com/office/drawing/2014/main" id="{2C9563C0-A9F5-4C12-9C2A-D83B4733A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Rectangle 7">
            <a:extLst>
              <a:ext uri="{FF2B5EF4-FFF2-40B4-BE49-F238E27FC236}">
                <a16:creationId xmlns:a16="http://schemas.microsoft.com/office/drawing/2014/main" id="{EF96988D-103E-443F-B5A2-A2A3CB6C821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66BA4AD0-E3FB-4108-8CB0-D980048B8685}" type="slidenum">
              <a:rPr lang="en-US" altLang="en-US"/>
              <a:pPr/>
              <a:t>61</a:t>
            </a:fld>
            <a:endParaRPr lang="en-US" altLang="en-US"/>
          </a:p>
        </p:txBody>
      </p:sp>
      <p:sp>
        <p:nvSpPr>
          <p:cNvPr id="165891" name="Rectangle 2">
            <a:extLst>
              <a:ext uri="{FF2B5EF4-FFF2-40B4-BE49-F238E27FC236}">
                <a16:creationId xmlns:a16="http://schemas.microsoft.com/office/drawing/2014/main" id="{664CDA1B-FC87-41C2-9C7E-853C65BE44F1}"/>
              </a:ext>
            </a:extLst>
          </p:cNvPr>
          <p:cNvSpPr>
            <a:spLocks noGrp="1" noRot="1" noChangeAspect="1" noChangeArrowheads="1" noTextEdit="1"/>
          </p:cNvSpPr>
          <p:nvPr>
            <p:ph type="sldImg"/>
          </p:nvPr>
        </p:nvSpPr>
        <p:spPr>
          <a:ln/>
        </p:spPr>
      </p:sp>
      <p:sp>
        <p:nvSpPr>
          <p:cNvPr id="165892" name="Rectangle 3">
            <a:extLst>
              <a:ext uri="{FF2B5EF4-FFF2-40B4-BE49-F238E27FC236}">
                <a16:creationId xmlns:a16="http://schemas.microsoft.com/office/drawing/2014/main" id="{CA604B93-9027-4269-B8D2-ADA7B90C4D4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7">
            <a:extLst>
              <a:ext uri="{FF2B5EF4-FFF2-40B4-BE49-F238E27FC236}">
                <a16:creationId xmlns:a16="http://schemas.microsoft.com/office/drawing/2014/main" id="{8CF34530-31BC-493E-97CF-7E480D39AC3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F49B3BCA-A7CD-4C70-A8AC-1680FD32F72D}" type="slidenum">
              <a:rPr lang="en-US" altLang="en-US"/>
              <a:pPr/>
              <a:t>62</a:t>
            </a:fld>
            <a:endParaRPr lang="en-US" altLang="en-US"/>
          </a:p>
        </p:txBody>
      </p:sp>
      <p:sp>
        <p:nvSpPr>
          <p:cNvPr id="167939" name="Rectangle 2">
            <a:extLst>
              <a:ext uri="{FF2B5EF4-FFF2-40B4-BE49-F238E27FC236}">
                <a16:creationId xmlns:a16="http://schemas.microsoft.com/office/drawing/2014/main" id="{753100DC-AF13-4A67-9695-BFE1F8FCBF99}"/>
              </a:ext>
            </a:extLst>
          </p:cNvPr>
          <p:cNvSpPr>
            <a:spLocks noGrp="1" noRot="1" noChangeAspect="1" noChangeArrowheads="1" noTextEdit="1"/>
          </p:cNvSpPr>
          <p:nvPr>
            <p:ph type="sldImg"/>
          </p:nvPr>
        </p:nvSpPr>
        <p:spPr>
          <a:ln/>
        </p:spPr>
      </p:sp>
      <p:sp>
        <p:nvSpPr>
          <p:cNvPr id="167940" name="Rectangle 3">
            <a:extLst>
              <a:ext uri="{FF2B5EF4-FFF2-40B4-BE49-F238E27FC236}">
                <a16:creationId xmlns:a16="http://schemas.microsoft.com/office/drawing/2014/main" id="{581E72FC-905D-422D-A1ED-41F6FFAC4D1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Rectangle 7">
            <a:extLst>
              <a:ext uri="{FF2B5EF4-FFF2-40B4-BE49-F238E27FC236}">
                <a16:creationId xmlns:a16="http://schemas.microsoft.com/office/drawing/2014/main" id="{4651D2D4-AFBA-4784-81D4-EC04BB54D9F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812ECB29-3E87-4885-B824-5A94949FBE5E}" type="slidenum">
              <a:rPr lang="en-US" altLang="en-US"/>
              <a:pPr/>
              <a:t>63</a:t>
            </a:fld>
            <a:endParaRPr lang="en-US" altLang="en-US"/>
          </a:p>
        </p:txBody>
      </p:sp>
      <p:sp>
        <p:nvSpPr>
          <p:cNvPr id="166915" name="Rectangle 2">
            <a:extLst>
              <a:ext uri="{FF2B5EF4-FFF2-40B4-BE49-F238E27FC236}">
                <a16:creationId xmlns:a16="http://schemas.microsoft.com/office/drawing/2014/main" id="{EF2230CF-3578-4DF4-A2AA-E0CA733B3EFB}"/>
              </a:ext>
            </a:extLst>
          </p:cNvPr>
          <p:cNvSpPr>
            <a:spLocks noGrp="1" noRot="1" noChangeAspect="1" noChangeArrowheads="1" noTextEdit="1"/>
          </p:cNvSpPr>
          <p:nvPr>
            <p:ph type="sldImg"/>
          </p:nvPr>
        </p:nvSpPr>
        <p:spPr>
          <a:ln/>
        </p:spPr>
      </p:sp>
      <p:sp>
        <p:nvSpPr>
          <p:cNvPr id="166916" name="Rectangle 3">
            <a:extLst>
              <a:ext uri="{FF2B5EF4-FFF2-40B4-BE49-F238E27FC236}">
                <a16:creationId xmlns:a16="http://schemas.microsoft.com/office/drawing/2014/main" id="{C7420B5A-9B08-4B37-9FFF-9D82E964FC5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7">
            <a:extLst>
              <a:ext uri="{FF2B5EF4-FFF2-40B4-BE49-F238E27FC236}">
                <a16:creationId xmlns:a16="http://schemas.microsoft.com/office/drawing/2014/main" id="{A3F44197-75C8-4C85-9C35-4D17DDDB4C1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82A6CF8F-9605-42FC-98D9-354A27B3752D}" type="slidenum">
              <a:rPr lang="en-US" altLang="en-US"/>
              <a:pPr/>
              <a:t>4</a:t>
            </a:fld>
            <a:endParaRPr lang="en-US" altLang="en-US"/>
          </a:p>
        </p:txBody>
      </p:sp>
      <p:sp>
        <p:nvSpPr>
          <p:cNvPr id="11267" name="Rectangle 2">
            <a:extLst>
              <a:ext uri="{FF2B5EF4-FFF2-40B4-BE49-F238E27FC236}">
                <a16:creationId xmlns:a16="http://schemas.microsoft.com/office/drawing/2014/main" id="{415CF079-FE76-481B-B9FE-933F4DE27491}"/>
              </a:ext>
            </a:extLst>
          </p:cNvPr>
          <p:cNvSpPr>
            <a:spLocks noGrp="1" noRot="1" noChangeAspect="1" noChangeArrowheads="1" noTextEdit="1"/>
          </p:cNvSpPr>
          <p:nvPr>
            <p:ph type="sldImg"/>
          </p:nvPr>
        </p:nvSpPr>
        <p:spPr>
          <a:ln/>
        </p:spPr>
      </p:sp>
      <p:sp>
        <p:nvSpPr>
          <p:cNvPr id="11268" name="Rectangle 3">
            <a:extLst>
              <a:ext uri="{FF2B5EF4-FFF2-40B4-BE49-F238E27FC236}">
                <a16:creationId xmlns:a16="http://schemas.microsoft.com/office/drawing/2014/main" id="{3A2E1FB7-D86B-4DA6-B942-9482C80EBCA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7">
            <a:extLst>
              <a:ext uri="{FF2B5EF4-FFF2-40B4-BE49-F238E27FC236}">
                <a16:creationId xmlns:a16="http://schemas.microsoft.com/office/drawing/2014/main" id="{AF0E32AA-14F7-4342-BAFF-042C1EBBA05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EC330824-2AAE-4009-A0D5-586D837DA28B}" type="slidenum">
              <a:rPr lang="en-US" altLang="en-US"/>
              <a:pPr/>
              <a:t>5</a:t>
            </a:fld>
            <a:endParaRPr lang="en-US" altLang="en-US"/>
          </a:p>
        </p:txBody>
      </p:sp>
      <p:sp>
        <p:nvSpPr>
          <p:cNvPr id="13315" name="Rectangle 2">
            <a:extLst>
              <a:ext uri="{FF2B5EF4-FFF2-40B4-BE49-F238E27FC236}">
                <a16:creationId xmlns:a16="http://schemas.microsoft.com/office/drawing/2014/main" id="{C8B2092E-EFF9-4B48-9E24-FBB7FCC06D4E}"/>
              </a:ext>
            </a:extLst>
          </p:cNvPr>
          <p:cNvSpPr>
            <a:spLocks noGrp="1" noRot="1" noChangeAspect="1" noChangeArrowheads="1" noTextEdit="1"/>
          </p:cNvSpPr>
          <p:nvPr>
            <p:ph type="sldImg"/>
          </p:nvPr>
        </p:nvSpPr>
        <p:spPr>
          <a:ln/>
        </p:spPr>
      </p:sp>
      <p:sp>
        <p:nvSpPr>
          <p:cNvPr id="13316" name="Rectangle 3">
            <a:extLst>
              <a:ext uri="{FF2B5EF4-FFF2-40B4-BE49-F238E27FC236}">
                <a16:creationId xmlns:a16="http://schemas.microsoft.com/office/drawing/2014/main" id="{B67542CD-F37D-4A58-9E87-ECA1ABAD564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a:extLst>
              <a:ext uri="{FF2B5EF4-FFF2-40B4-BE49-F238E27FC236}">
                <a16:creationId xmlns:a16="http://schemas.microsoft.com/office/drawing/2014/main" id="{A7DD47FB-8BA5-4867-844B-73AB98CAE7F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67E5EF97-B2AA-4997-8C59-764528C02BD1}" type="slidenum">
              <a:rPr lang="en-US" altLang="en-US"/>
              <a:pPr/>
              <a:t>6</a:t>
            </a:fld>
            <a:endParaRPr lang="en-US" altLang="en-US"/>
          </a:p>
        </p:txBody>
      </p:sp>
      <p:sp>
        <p:nvSpPr>
          <p:cNvPr id="15363" name="Rectangle 2">
            <a:extLst>
              <a:ext uri="{FF2B5EF4-FFF2-40B4-BE49-F238E27FC236}">
                <a16:creationId xmlns:a16="http://schemas.microsoft.com/office/drawing/2014/main" id="{B4D339FA-E6C6-4905-AD16-91A48ECFF5ED}"/>
              </a:ext>
            </a:extLst>
          </p:cNvPr>
          <p:cNvSpPr>
            <a:spLocks noGrp="1" noRot="1" noChangeAspect="1" noChangeArrowheads="1" noTextEdit="1"/>
          </p:cNvSpPr>
          <p:nvPr>
            <p:ph type="sldImg"/>
          </p:nvPr>
        </p:nvSpPr>
        <p:spPr>
          <a:ln/>
        </p:spPr>
      </p:sp>
      <p:sp>
        <p:nvSpPr>
          <p:cNvPr id="15364" name="Rectangle 3">
            <a:extLst>
              <a:ext uri="{FF2B5EF4-FFF2-40B4-BE49-F238E27FC236}">
                <a16:creationId xmlns:a16="http://schemas.microsoft.com/office/drawing/2014/main" id="{CAC2A33B-BA3E-4013-84A4-AA56D25FCCB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7">
            <a:extLst>
              <a:ext uri="{FF2B5EF4-FFF2-40B4-BE49-F238E27FC236}">
                <a16:creationId xmlns:a16="http://schemas.microsoft.com/office/drawing/2014/main" id="{8AF76B0F-9C61-436B-BDE7-FB29CE341E6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BE154C58-A0BE-44A0-B7CE-8EAF4815122F}" type="slidenum">
              <a:rPr lang="en-US" altLang="en-US"/>
              <a:pPr/>
              <a:t>7</a:t>
            </a:fld>
            <a:endParaRPr lang="en-US" altLang="en-US"/>
          </a:p>
        </p:txBody>
      </p:sp>
      <p:sp>
        <p:nvSpPr>
          <p:cNvPr id="136195" name="Rectangle 2">
            <a:extLst>
              <a:ext uri="{FF2B5EF4-FFF2-40B4-BE49-F238E27FC236}">
                <a16:creationId xmlns:a16="http://schemas.microsoft.com/office/drawing/2014/main" id="{10416A36-515E-4261-8864-74BE42A24DD3}"/>
              </a:ext>
            </a:extLst>
          </p:cNvPr>
          <p:cNvSpPr>
            <a:spLocks noGrp="1" noRot="1" noChangeAspect="1" noChangeArrowheads="1" noTextEdit="1"/>
          </p:cNvSpPr>
          <p:nvPr>
            <p:ph type="sldImg"/>
          </p:nvPr>
        </p:nvSpPr>
        <p:spPr>
          <a:ln/>
        </p:spPr>
      </p:sp>
      <p:sp>
        <p:nvSpPr>
          <p:cNvPr id="136196" name="Rectangle 3">
            <a:extLst>
              <a:ext uri="{FF2B5EF4-FFF2-40B4-BE49-F238E27FC236}">
                <a16:creationId xmlns:a16="http://schemas.microsoft.com/office/drawing/2014/main" id="{2A1895DB-0EF1-4C97-A82C-B24E7308293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7">
            <a:extLst>
              <a:ext uri="{FF2B5EF4-FFF2-40B4-BE49-F238E27FC236}">
                <a16:creationId xmlns:a16="http://schemas.microsoft.com/office/drawing/2014/main" id="{7AA21257-742E-4568-AEB3-134CA7EEDEB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4EF35C1A-26E4-4103-85EA-3440ABD85F0B}" type="slidenum">
              <a:rPr lang="en-US" altLang="en-US"/>
              <a:pPr/>
              <a:t>9</a:t>
            </a:fld>
            <a:endParaRPr lang="en-US" altLang="en-US"/>
          </a:p>
        </p:txBody>
      </p:sp>
      <p:sp>
        <p:nvSpPr>
          <p:cNvPr id="137219" name="Rectangle 2">
            <a:extLst>
              <a:ext uri="{FF2B5EF4-FFF2-40B4-BE49-F238E27FC236}">
                <a16:creationId xmlns:a16="http://schemas.microsoft.com/office/drawing/2014/main" id="{00489A01-7A65-4F06-8AE4-7E3421DD673A}"/>
              </a:ext>
            </a:extLst>
          </p:cNvPr>
          <p:cNvSpPr>
            <a:spLocks noGrp="1" noRot="1" noChangeAspect="1" noChangeArrowheads="1" noTextEdit="1"/>
          </p:cNvSpPr>
          <p:nvPr>
            <p:ph type="sldImg"/>
          </p:nvPr>
        </p:nvSpPr>
        <p:spPr>
          <a:ln/>
        </p:spPr>
      </p:sp>
      <p:sp>
        <p:nvSpPr>
          <p:cNvPr id="137220" name="Rectangle 3">
            <a:extLst>
              <a:ext uri="{FF2B5EF4-FFF2-40B4-BE49-F238E27FC236}">
                <a16:creationId xmlns:a16="http://schemas.microsoft.com/office/drawing/2014/main" id="{5E41E817-3A73-49C1-BEDB-667083FBED9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7">
            <a:extLst>
              <a:ext uri="{FF2B5EF4-FFF2-40B4-BE49-F238E27FC236}">
                <a16:creationId xmlns:a16="http://schemas.microsoft.com/office/drawing/2014/main" id="{B4A21239-2271-4F83-8983-8F731D6D06C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9FDF27C9-856E-4923-8F43-1ADDCD6BCCD7}" type="slidenum">
              <a:rPr lang="en-US" altLang="en-US"/>
              <a:pPr/>
              <a:t>10</a:t>
            </a:fld>
            <a:endParaRPr lang="en-US" altLang="en-US"/>
          </a:p>
        </p:txBody>
      </p:sp>
      <p:sp>
        <p:nvSpPr>
          <p:cNvPr id="138243" name="Rectangle 2">
            <a:extLst>
              <a:ext uri="{FF2B5EF4-FFF2-40B4-BE49-F238E27FC236}">
                <a16:creationId xmlns:a16="http://schemas.microsoft.com/office/drawing/2014/main" id="{24E430F5-3692-4588-8B3C-201766C470EB}"/>
              </a:ext>
            </a:extLst>
          </p:cNvPr>
          <p:cNvSpPr>
            <a:spLocks noGrp="1" noRot="1" noChangeAspect="1" noChangeArrowheads="1" noTextEdit="1"/>
          </p:cNvSpPr>
          <p:nvPr>
            <p:ph type="sldImg"/>
          </p:nvPr>
        </p:nvSpPr>
        <p:spPr>
          <a:ln/>
        </p:spPr>
      </p:sp>
      <p:sp>
        <p:nvSpPr>
          <p:cNvPr id="138244" name="Rectangle 3">
            <a:extLst>
              <a:ext uri="{FF2B5EF4-FFF2-40B4-BE49-F238E27FC236}">
                <a16:creationId xmlns:a16="http://schemas.microsoft.com/office/drawing/2014/main" id="{579EF45E-0EA3-4D31-8D5B-5A0FD61F3BF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0"/>
            <a:ext cx="12192000" cy="6858000"/>
            <a:chOff x="0" y="0"/>
            <a:chExt cx="12192000" cy="6858000"/>
          </a:xfrm>
        </p:grpSpPr>
        <p:sp>
          <p:nvSpPr>
            <p:cNvPr id="9" name="Rectangle 8"/>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ctrTitle"/>
          </p:nvPr>
        </p:nvSpPr>
        <p:spPr>
          <a:xfrm>
            <a:off x="1154955" y="2099733"/>
            <a:ext cx="8825658" cy="2677648"/>
          </a:xfrm>
        </p:spPr>
        <p:txBody>
          <a:bodyPr anchor="b"/>
          <a:lstStyle>
            <a:lvl1pPr>
              <a:defRPr sz="5400"/>
            </a:lvl1pPr>
          </a:lstStyle>
          <a:p>
            <a:r>
              <a:rPr lang="en-US"/>
              <a:t>Click to edit Master title style</a:t>
            </a:r>
            <a:endParaRPr lang="en-US" dirty="0"/>
          </a:p>
        </p:txBody>
      </p:sp>
      <p:sp>
        <p:nvSpPr>
          <p:cNvPr id="3" name="Subtitle 2"/>
          <p:cNvSpPr>
            <a:spLocks noGrp="1"/>
          </p:cNvSpPr>
          <p:nvPr>
            <p:ph type="subTitle" idx="1"/>
          </p:nvPr>
        </p:nvSpPr>
        <p:spPr bwMode="gray">
          <a:xfrm>
            <a:off x="1154955" y="4777380"/>
            <a:ext cx="8825658" cy="861420"/>
          </a:xfrm>
        </p:spPr>
        <p:txBody>
          <a:bodyPr anchor="t"/>
          <a:lstStyle>
            <a:lvl1pPr marL="0" indent="0" algn="l">
              <a:buNone/>
              <a:defRPr cap="all">
                <a:solidFill>
                  <a:schemeClr val="accent1">
                    <a:lumMod val="60000"/>
                    <a:lumOff val="4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bwMode="gray">
          <a:xfrm rot="5400000">
            <a:off x="10158984" y="1792224"/>
            <a:ext cx="990599" cy="304799"/>
          </a:xfrm>
        </p:spPr>
        <p:txBody>
          <a:bodyPr anchor="t"/>
          <a:lstStyle>
            <a:lvl1pPr algn="l">
              <a:defRPr b="0" i="0">
                <a:solidFill>
                  <a:schemeClr val="bg1">
                    <a:alpha val="60000"/>
                  </a:schemeClr>
                </a:solidFill>
              </a:defRPr>
            </a:lvl1pPr>
          </a:lstStyle>
          <a:p>
            <a:fld id="{FE949449-1656-45E9-86D9-C7E94DF78018}" type="datetimeFigureOut">
              <a:rPr lang="en-US" smtClean="0"/>
              <a:t>6/9/2022</a:t>
            </a:fld>
            <a:endParaRPr lang="en-US"/>
          </a:p>
        </p:txBody>
      </p:sp>
      <p:sp>
        <p:nvSpPr>
          <p:cNvPr id="5" name="Footer Placeholder 4"/>
          <p:cNvSpPr>
            <a:spLocks noGrp="1"/>
          </p:cNvSpPr>
          <p:nvPr>
            <p:ph type="ftr" sz="quarter" idx="11"/>
          </p:nvPr>
        </p:nvSpPr>
        <p:spPr bwMode="gray">
          <a:xfrm rot="5400000">
            <a:off x="8951976" y="3227832"/>
            <a:ext cx="3859795" cy="304801"/>
          </a:xfrm>
        </p:spPr>
        <p:txBody>
          <a:bodyPr/>
          <a:lstStyle>
            <a:lvl1pPr>
              <a:defRPr b="0" i="0">
                <a:solidFill>
                  <a:schemeClr val="bg1">
                    <a:alpha val="60000"/>
                  </a:schemeClr>
                </a:solidFill>
              </a:defRPr>
            </a:lvl1pPr>
          </a:lstStyle>
          <a:p>
            <a:endParaRPr lang="en-US"/>
          </a:p>
        </p:txBody>
      </p:sp>
      <p:sp>
        <p:nvSpPr>
          <p:cNvPr id="11" name="Rectangle 10"/>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12" name="Slide Number Placeholder 5"/>
          <p:cNvSpPr>
            <a:spLocks noGrp="1"/>
          </p:cNvSpPr>
          <p:nvPr>
            <p:ph type="sldNum" sz="quarter" idx="12"/>
          </p:nvPr>
        </p:nvSpPr>
        <p:spPr>
          <a:xfrm>
            <a:off x="10352540" y="295729"/>
            <a:ext cx="838199" cy="767687"/>
          </a:xfrm>
        </p:spPr>
        <p:txBody>
          <a:bodyPr/>
          <a:lstStyle/>
          <a:p>
            <a:fld id="{CE248D51-C757-47CB-862E-0DE118250543}" type="slidenum">
              <a:rPr lang="en-US" smtClean="0"/>
              <a:t>‹#›</a:t>
            </a:fld>
            <a:endParaRPr lang="en-US"/>
          </a:p>
        </p:txBody>
      </p:sp>
    </p:spTree>
    <p:extLst>
      <p:ext uri="{BB962C8B-B14F-4D97-AF65-F5344CB8AC3E}">
        <p14:creationId xmlns:p14="http://schemas.microsoft.com/office/powerpoint/2010/main" val="15063746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3" name="Rectangle 12"/>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Freeform 5"/>
            <p:cNvSpPr/>
            <p:nvPr/>
          </p:nvSpPr>
          <p:spPr bwMode="gray">
            <a:xfrm rot="10371525">
              <a:off x="263767" y="443825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1" name="Freeform 5"/>
            <p:cNvSpPr/>
            <p:nvPr/>
          </p:nvSpPr>
          <p:spPr bwMode="gray">
            <a:xfrm rot="10800000">
              <a:off x="459506" y="321130"/>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4969927"/>
            <a:ext cx="8825659"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54954" y="685800"/>
            <a:ext cx="8825659" cy="3429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54954" y="5536665"/>
            <a:ext cx="8825658" cy="493712"/>
          </a:xfrm>
        </p:spPr>
        <p:txBody>
          <a:bodyPr>
            <a:normAutofit/>
          </a:bodyPr>
          <a:lstStyle>
            <a:lvl1pPr marL="0" indent="0">
              <a:buNone/>
              <a:defRPr sz="12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E949449-1656-45E9-86D9-C7E94DF78018}" type="datetimeFigureOut">
              <a:rPr lang="en-US" smtClean="0"/>
              <a:t>6/9/2022</a:t>
            </a:fld>
            <a:endParaRPr lang="en-US"/>
          </a:p>
        </p:txBody>
      </p:sp>
      <p:sp>
        <p:nvSpPr>
          <p:cNvPr id="6" name="Footer Placeholder 5"/>
          <p:cNvSpPr>
            <a:spLocks noGrp="1"/>
          </p:cNvSpPr>
          <p:nvPr>
            <p:ph type="ftr" sz="quarter" idx="11"/>
          </p:nvPr>
        </p:nvSpPr>
        <p:spPr/>
        <p:txBody>
          <a:bodyPr/>
          <a:lstStyle/>
          <a:p>
            <a:endParaRPr lang="en-US"/>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CE248D51-C757-47CB-862E-0DE118250543}" type="slidenum">
              <a:rPr lang="en-US" smtClean="0"/>
              <a:t>‹#›</a:t>
            </a:fld>
            <a:endParaRPr lang="en-US"/>
          </a:p>
        </p:txBody>
      </p:sp>
    </p:spTree>
    <p:extLst>
      <p:ext uri="{BB962C8B-B14F-4D97-AF65-F5344CB8AC3E}">
        <p14:creationId xmlns:p14="http://schemas.microsoft.com/office/powerpoint/2010/main" val="17966767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Title and Caption">
    <p:spTree>
      <p:nvGrpSpPr>
        <p:cNvPr id="1" name=""/>
        <p:cNvGrpSpPr/>
        <p:nvPr/>
      </p:nvGrpSpPr>
      <p:grpSpPr>
        <a:xfrm>
          <a:off x="0" y="0"/>
          <a:ext cx="0" cy="0"/>
          <a:chOff x="0" y="0"/>
          <a:chExt cx="0" cy="0"/>
        </a:xfrm>
      </p:grpSpPr>
      <p:grpSp>
        <p:nvGrpSpPr>
          <p:cNvPr id="7" name="Group 6"/>
          <p:cNvGrpSpPr/>
          <p:nvPr/>
        </p:nvGrpSpPr>
        <p:grpSpPr>
          <a:xfrm>
            <a:off x="0" y="0"/>
            <a:ext cx="12192000" cy="6858000"/>
            <a:chOff x="0" y="0"/>
            <a:chExt cx="12192000" cy="6858000"/>
          </a:xfrm>
        </p:grpSpPr>
        <p:sp>
          <p:nvSpPr>
            <p:cNvPr id="11" name="Rectangle 10"/>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5" name="Freeform 5"/>
            <p:cNvSpPr/>
            <p:nvPr/>
          </p:nvSpPr>
          <p:spPr bwMode="gray">
            <a:xfrm rot="21010068">
              <a:off x="8490951" y="271487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7" name="Freeform 5"/>
            <p:cNvSpPr/>
            <p:nvPr/>
          </p:nvSpPr>
          <p:spPr bwMode="gray">
            <a:xfrm>
              <a:off x="455612" y="2801319"/>
              <a:ext cx="11277600" cy="3602637"/>
            </a:xfrm>
            <a:custGeom>
              <a:avLst/>
              <a:gdLst/>
              <a:ahLst/>
              <a:cxnLst/>
              <a:rect l="l" t="t" r="r" b="b"/>
              <a:pathLst>
                <a:path w="10000" h="7946">
                  <a:moveTo>
                    <a:pt x="0" y="0"/>
                  </a:moveTo>
                  <a:lnTo>
                    <a:pt x="0" y="7945"/>
                  </a:lnTo>
                  <a:lnTo>
                    <a:pt x="10000" y="7946"/>
                  </a:lnTo>
                  <a:lnTo>
                    <a:pt x="10000" y="4"/>
                  </a:lnTo>
                  <a:lnTo>
                    <a:pt x="10000" y="4"/>
                  </a:lnTo>
                  <a:lnTo>
                    <a:pt x="9773" y="91"/>
                  </a:lnTo>
                  <a:lnTo>
                    <a:pt x="9547" y="175"/>
                  </a:lnTo>
                  <a:lnTo>
                    <a:pt x="9320" y="256"/>
                  </a:lnTo>
                  <a:lnTo>
                    <a:pt x="9092" y="326"/>
                  </a:lnTo>
                  <a:lnTo>
                    <a:pt x="8865" y="396"/>
                  </a:lnTo>
                  <a:lnTo>
                    <a:pt x="8637" y="462"/>
                  </a:lnTo>
                  <a:lnTo>
                    <a:pt x="8412" y="518"/>
                  </a:lnTo>
                  <a:lnTo>
                    <a:pt x="8184" y="571"/>
                  </a:lnTo>
                  <a:lnTo>
                    <a:pt x="7957" y="620"/>
                  </a:lnTo>
                  <a:lnTo>
                    <a:pt x="7734" y="662"/>
                  </a:lnTo>
                  <a:lnTo>
                    <a:pt x="7508" y="704"/>
                  </a:lnTo>
                  <a:lnTo>
                    <a:pt x="7285" y="739"/>
                  </a:lnTo>
                  <a:lnTo>
                    <a:pt x="7062" y="767"/>
                  </a:lnTo>
                  <a:lnTo>
                    <a:pt x="6840" y="795"/>
                  </a:lnTo>
                  <a:lnTo>
                    <a:pt x="6620" y="819"/>
                  </a:lnTo>
                  <a:lnTo>
                    <a:pt x="6402" y="837"/>
                  </a:lnTo>
                  <a:lnTo>
                    <a:pt x="6184" y="851"/>
                  </a:lnTo>
                  <a:lnTo>
                    <a:pt x="5968" y="865"/>
                  </a:lnTo>
                  <a:lnTo>
                    <a:pt x="5755" y="872"/>
                  </a:lnTo>
                  <a:lnTo>
                    <a:pt x="5542" y="879"/>
                  </a:lnTo>
                  <a:lnTo>
                    <a:pt x="5332" y="882"/>
                  </a:lnTo>
                  <a:lnTo>
                    <a:pt x="5124" y="879"/>
                  </a:lnTo>
                  <a:lnTo>
                    <a:pt x="4918" y="879"/>
                  </a:lnTo>
                  <a:lnTo>
                    <a:pt x="4714" y="872"/>
                  </a:lnTo>
                  <a:lnTo>
                    <a:pt x="4514" y="861"/>
                  </a:lnTo>
                  <a:lnTo>
                    <a:pt x="4316" y="851"/>
                  </a:lnTo>
                  <a:lnTo>
                    <a:pt x="4122" y="840"/>
                  </a:lnTo>
                  <a:lnTo>
                    <a:pt x="3929" y="823"/>
                  </a:lnTo>
                  <a:lnTo>
                    <a:pt x="3739" y="805"/>
                  </a:lnTo>
                  <a:lnTo>
                    <a:pt x="3553" y="788"/>
                  </a:lnTo>
                  <a:lnTo>
                    <a:pt x="3190" y="742"/>
                  </a:lnTo>
                  <a:lnTo>
                    <a:pt x="2842" y="693"/>
                  </a:lnTo>
                  <a:lnTo>
                    <a:pt x="2508" y="641"/>
                  </a:lnTo>
                  <a:lnTo>
                    <a:pt x="2192" y="585"/>
                  </a:lnTo>
                  <a:lnTo>
                    <a:pt x="1890" y="525"/>
                  </a:lnTo>
                  <a:lnTo>
                    <a:pt x="1610" y="462"/>
                  </a:lnTo>
                  <a:lnTo>
                    <a:pt x="1347" y="399"/>
                  </a:lnTo>
                  <a:lnTo>
                    <a:pt x="1105" y="336"/>
                  </a:lnTo>
                  <a:lnTo>
                    <a:pt x="883" y="277"/>
                  </a:lnTo>
                  <a:lnTo>
                    <a:pt x="686" y="221"/>
                  </a:lnTo>
                  <a:lnTo>
                    <a:pt x="508" y="168"/>
                  </a:lnTo>
                  <a:lnTo>
                    <a:pt x="358" y="123"/>
                  </a:lnTo>
                  <a:lnTo>
                    <a:pt x="232" y="81"/>
                  </a:lnTo>
                  <a:lnTo>
                    <a:pt x="59" y="21"/>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48798" y="1063417"/>
            <a:ext cx="8831816" cy="1372986"/>
          </a:xfrm>
        </p:spPr>
        <p:txBody>
          <a:bodyPr/>
          <a:lstStyle>
            <a:lvl1pPr>
              <a:defRPr sz="4000"/>
            </a:lvl1pPr>
          </a:lstStyle>
          <a:p>
            <a:r>
              <a:rPr lang="en-US"/>
              <a:t>Click to edit Master title style</a:t>
            </a:r>
            <a:endParaRPr lang="en-US" dirty="0"/>
          </a:p>
        </p:txBody>
      </p:sp>
      <p:sp>
        <p:nvSpPr>
          <p:cNvPr id="8" name="Text Placeholder 3"/>
          <p:cNvSpPr>
            <a:spLocks noGrp="1"/>
          </p:cNvSpPr>
          <p:nvPr>
            <p:ph type="body" sz="half" idx="2"/>
          </p:nvPr>
        </p:nvSpPr>
        <p:spPr>
          <a:xfrm>
            <a:off x="1154954" y="3543300"/>
            <a:ext cx="8825659" cy="24765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FE949449-1656-45E9-86D9-C7E94DF78018}" type="datetimeFigureOut">
              <a:rPr lang="en-US" smtClean="0"/>
              <a:t>6/9/2022</a:t>
            </a:fld>
            <a:endParaRPr lang="en-US"/>
          </a:p>
        </p:txBody>
      </p:sp>
      <p:sp>
        <p:nvSpPr>
          <p:cNvPr id="5" name="Footer Placeholder 4"/>
          <p:cNvSpPr>
            <a:spLocks noGrp="1"/>
          </p:cNvSpPr>
          <p:nvPr>
            <p:ph type="ftr" sz="quarter" idx="11"/>
          </p:nvPr>
        </p:nvSpPr>
        <p:spPr/>
        <p:txBody>
          <a:bodyPr/>
          <a:lstStyle/>
          <a:p>
            <a:endParaRPr lang="en-US"/>
          </a:p>
        </p:txBody>
      </p:sp>
      <p:sp>
        <p:nvSpPr>
          <p:cNvPr id="13" name="Rectangle 12"/>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CE248D51-C757-47CB-862E-0DE118250543}" type="slidenum">
              <a:rPr lang="en-US" smtClean="0"/>
              <a:t>‹#›</a:t>
            </a:fld>
            <a:endParaRPr lang="en-US"/>
          </a:p>
        </p:txBody>
      </p:sp>
    </p:spTree>
    <p:extLst>
      <p:ext uri="{BB962C8B-B14F-4D97-AF65-F5344CB8AC3E}">
        <p14:creationId xmlns:p14="http://schemas.microsoft.com/office/powerpoint/2010/main" val="93710795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Quote with Caption">
    <p:spTree>
      <p:nvGrpSpPr>
        <p:cNvPr id="1" name=""/>
        <p:cNvGrpSpPr/>
        <p:nvPr/>
      </p:nvGrpSpPr>
      <p:grpSpPr>
        <a:xfrm>
          <a:off x="0" y="0"/>
          <a:ext cx="0" cy="0"/>
          <a:chOff x="0" y="0"/>
          <a:chExt cx="0" cy="0"/>
        </a:xfrm>
      </p:grpSpPr>
      <p:grpSp>
        <p:nvGrpSpPr>
          <p:cNvPr id="3" name="Group 2"/>
          <p:cNvGrpSpPr/>
          <p:nvPr/>
        </p:nvGrpSpPr>
        <p:grpSpPr>
          <a:xfrm>
            <a:off x="0" y="0"/>
            <a:ext cx="12192000" cy="6858000"/>
            <a:chOff x="0" y="0"/>
            <a:chExt cx="12192000" cy="6858000"/>
          </a:xfrm>
        </p:grpSpPr>
        <p:sp>
          <p:nvSpPr>
            <p:cNvPr id="17" name="Rectangle 16"/>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0" name="Oval 19"/>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2" name="Oval 21"/>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3" name="Oval 22"/>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4" name="Oval 23"/>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5" name="Oval 24"/>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Freeform 5"/>
            <p:cNvSpPr/>
            <p:nvPr/>
          </p:nvSpPr>
          <p:spPr bwMode="gray">
            <a:xfrm rot="21010068">
              <a:off x="8490951" y="41851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8"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16" name="TextBox 15"/>
          <p:cNvSpPr txBox="1"/>
          <p:nvPr/>
        </p:nvSpPr>
        <p:spPr bwMode="gray">
          <a:xfrm>
            <a:off x="881566" y="607336"/>
            <a:ext cx="801912" cy="1569660"/>
          </a:xfrm>
          <a:prstGeom prst="rect">
            <a:avLst/>
          </a:prstGeom>
          <a:noFill/>
        </p:spPr>
        <p:txBody>
          <a:bodyPr wrap="square" rtlCol="0">
            <a:spAutoFit/>
          </a:bodyPr>
          <a:lstStyle/>
          <a:p>
            <a:pPr algn="r"/>
            <a:r>
              <a:rPr lang="en-US" sz="9600" b="0" i="0" dirty="0">
                <a:solidFill>
                  <a:schemeClr val="accent1">
                    <a:lumMod val="60000"/>
                    <a:lumOff val="40000"/>
                  </a:schemeClr>
                </a:solidFill>
                <a:latin typeface="Arial"/>
                <a:cs typeface="Arial"/>
              </a:rPr>
              <a:t>“</a:t>
            </a:r>
          </a:p>
        </p:txBody>
      </p:sp>
      <p:sp>
        <p:nvSpPr>
          <p:cNvPr id="13" name="TextBox 12"/>
          <p:cNvSpPr txBox="1"/>
          <p:nvPr/>
        </p:nvSpPr>
        <p:spPr bwMode="gray">
          <a:xfrm>
            <a:off x="9884458" y="2613787"/>
            <a:ext cx="652763" cy="1569660"/>
          </a:xfrm>
          <a:prstGeom prst="rect">
            <a:avLst/>
          </a:prstGeom>
          <a:noFill/>
        </p:spPr>
        <p:txBody>
          <a:bodyPr wrap="square" rtlCol="0">
            <a:spAutoFit/>
          </a:bodyPr>
          <a:lstStyle/>
          <a:p>
            <a:pPr algn="r"/>
            <a:r>
              <a:rPr lang="en-US" sz="9600" b="0" i="0" dirty="0">
                <a:solidFill>
                  <a:schemeClr val="accent1">
                    <a:lumMod val="60000"/>
                    <a:lumOff val="40000"/>
                  </a:schemeClr>
                </a:solidFill>
                <a:latin typeface="Arial"/>
                <a:cs typeface="Arial"/>
              </a:rPr>
              <a:t>”</a:t>
            </a:r>
          </a:p>
        </p:txBody>
      </p:sp>
      <p:sp>
        <p:nvSpPr>
          <p:cNvPr id="2" name="Title 1"/>
          <p:cNvSpPr>
            <a:spLocks noGrp="1"/>
          </p:cNvSpPr>
          <p:nvPr>
            <p:ph type="title"/>
          </p:nvPr>
        </p:nvSpPr>
        <p:spPr>
          <a:xfrm>
            <a:off x="1581878" y="982134"/>
            <a:ext cx="8453906" cy="2696632"/>
          </a:xfrm>
        </p:spPr>
        <p:txBody>
          <a:bodyPr/>
          <a:lstStyle>
            <a:lvl1pPr>
              <a:defRPr sz="4000"/>
            </a:lvl1pPr>
          </a:lstStyle>
          <a:p>
            <a:r>
              <a:rPr lang="en-US"/>
              <a:t>Click to edit Master title style</a:t>
            </a:r>
            <a:endParaRPr lang="en-US" dirty="0"/>
          </a:p>
        </p:txBody>
      </p:sp>
      <p:sp>
        <p:nvSpPr>
          <p:cNvPr id="14" name="Text Placeholder 3"/>
          <p:cNvSpPr>
            <a:spLocks noGrp="1"/>
          </p:cNvSpPr>
          <p:nvPr>
            <p:ph type="body" sz="half" idx="13"/>
          </p:nvPr>
        </p:nvSpPr>
        <p:spPr bwMode="gray">
          <a:xfrm>
            <a:off x="1945945" y="3678766"/>
            <a:ext cx="7731219" cy="342174"/>
          </a:xfrm>
        </p:spPr>
        <p:txBody>
          <a:bodyPr anchor="t">
            <a:normAutofit/>
          </a:bodyPr>
          <a:lstStyle>
            <a:lvl1pPr marL="0" indent="0">
              <a:buNone/>
              <a:defRPr lang="en-US" sz="1400" b="0" i="0" kern="1200" cap="small" dirty="0">
                <a:solidFill>
                  <a:schemeClr val="accent1">
                    <a:lumMod val="60000"/>
                    <a:lumOff val="40000"/>
                  </a:schemeClr>
                </a:solidFill>
                <a:latin typeface="+mn-lt"/>
                <a:ea typeface="+mn-ea"/>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0" name="Text Placeholder 3"/>
          <p:cNvSpPr>
            <a:spLocks noGrp="1"/>
          </p:cNvSpPr>
          <p:nvPr>
            <p:ph type="body" sz="half" idx="2"/>
          </p:nvPr>
        </p:nvSpPr>
        <p:spPr>
          <a:xfrm>
            <a:off x="1154954" y="5029199"/>
            <a:ext cx="9244897" cy="997857"/>
          </a:xfrm>
        </p:spPr>
        <p:txBody>
          <a:bodyPr anchor="ct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FE949449-1656-45E9-86D9-C7E94DF78018}" type="datetimeFigureOut">
              <a:rPr lang="en-US" smtClean="0"/>
              <a:t>6/9/2022</a:t>
            </a:fld>
            <a:endParaRPr lang="en-US"/>
          </a:p>
        </p:txBody>
      </p:sp>
      <p:sp>
        <p:nvSpPr>
          <p:cNvPr id="5" name="Footer Placeholder 4"/>
          <p:cNvSpPr>
            <a:spLocks noGrp="1"/>
          </p:cNvSpPr>
          <p:nvPr>
            <p:ph type="ftr" sz="quarter" idx="11"/>
          </p:nvPr>
        </p:nvSpPr>
        <p:spPr/>
        <p:txBody>
          <a:bodyPr/>
          <a:lstStyle/>
          <a:p>
            <a:endParaRPr lang="en-US"/>
          </a:p>
        </p:txBody>
      </p:sp>
      <p:sp>
        <p:nvSpPr>
          <p:cNvPr id="19" name="Rectangle 18"/>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CE248D51-C757-47CB-862E-0DE118250543}" type="slidenum">
              <a:rPr lang="en-US" smtClean="0"/>
              <a:t>‹#›</a:t>
            </a:fld>
            <a:endParaRPr lang="en-US"/>
          </a:p>
        </p:txBody>
      </p:sp>
    </p:spTree>
    <p:extLst>
      <p:ext uri="{BB962C8B-B14F-4D97-AF65-F5344CB8AC3E}">
        <p14:creationId xmlns:p14="http://schemas.microsoft.com/office/powerpoint/2010/main" val="136811032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Name Card">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1" name="Rectangle 10"/>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Freeform 5"/>
            <p:cNvSpPr/>
            <p:nvPr/>
          </p:nvSpPr>
          <p:spPr bwMode="gray">
            <a:xfrm rot="21010068">
              <a:off x="8490951" y="4193583"/>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2370667"/>
            <a:ext cx="8825660" cy="1822514"/>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4" y="5024967"/>
            <a:ext cx="8825659" cy="860400"/>
          </a:xfrm>
        </p:spPr>
        <p:txBody>
          <a:bodyPr anchor="t"/>
          <a:lstStyle>
            <a:lvl1pPr marL="0" indent="0" algn="l">
              <a:buNone/>
              <a:defRPr sz="2000" cap="none">
                <a:solidFill>
                  <a:schemeClr val="accent1">
                    <a:lumMod val="60000"/>
                    <a:lumOff val="4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E949449-1656-45E9-86D9-C7E94DF78018}" type="datetimeFigureOut">
              <a:rPr lang="en-US" smtClean="0"/>
              <a:t>6/9/2022</a:t>
            </a:fld>
            <a:endParaRPr lang="en-US"/>
          </a:p>
        </p:txBody>
      </p:sp>
      <p:sp>
        <p:nvSpPr>
          <p:cNvPr id="5" name="Footer Placeholder 4"/>
          <p:cNvSpPr>
            <a:spLocks noGrp="1"/>
          </p:cNvSpPr>
          <p:nvPr>
            <p:ph type="ftr" sz="quarter" idx="11"/>
          </p:nvPr>
        </p:nvSpPr>
        <p:spPr/>
        <p:txBody>
          <a:bodyPr/>
          <a:lstStyle/>
          <a:p>
            <a:endParaRPr lang="en-US"/>
          </a:p>
        </p:txBody>
      </p:sp>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CE248D51-C757-47CB-862E-0DE118250543}" type="slidenum">
              <a:rPr lang="en-US" smtClean="0"/>
              <a:t>‹#›</a:t>
            </a:fld>
            <a:endParaRPr lang="en-US"/>
          </a:p>
        </p:txBody>
      </p:sp>
    </p:spTree>
    <p:extLst>
      <p:ext uri="{BB962C8B-B14F-4D97-AF65-F5344CB8AC3E}">
        <p14:creationId xmlns:p14="http://schemas.microsoft.com/office/powerpoint/2010/main" val="50838488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lvl1pPr>
              <a:defRPr sz="3600"/>
            </a:lvl1pPr>
          </a:lstStyle>
          <a:p>
            <a:r>
              <a:rPr lang="en-US"/>
              <a:t>Click to edit Master title style</a:t>
            </a:r>
            <a:endParaRPr lang="en-US" dirty="0"/>
          </a:p>
        </p:txBody>
      </p:sp>
      <p:sp>
        <p:nvSpPr>
          <p:cNvPr id="3" name="Text Placeholder 2"/>
          <p:cNvSpPr>
            <a:spLocks noGrp="1"/>
          </p:cNvSpPr>
          <p:nvPr>
            <p:ph type="body" idx="1"/>
          </p:nvPr>
        </p:nvSpPr>
        <p:spPr>
          <a:xfrm>
            <a:off x="1154954" y="2603502"/>
            <a:ext cx="3141878"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6" name="Text Placeholder 3"/>
          <p:cNvSpPr>
            <a:spLocks noGrp="1"/>
          </p:cNvSpPr>
          <p:nvPr>
            <p:ph type="body" sz="half" idx="15"/>
          </p:nvPr>
        </p:nvSpPr>
        <p:spPr>
          <a:xfrm>
            <a:off x="1154953" y="3179764"/>
            <a:ext cx="3141879"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4512721" y="2603500"/>
            <a:ext cx="3147009"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Text Placeholder 3"/>
          <p:cNvSpPr>
            <a:spLocks noGrp="1"/>
          </p:cNvSpPr>
          <p:nvPr>
            <p:ph type="body" sz="half" idx="16"/>
          </p:nvPr>
        </p:nvSpPr>
        <p:spPr>
          <a:xfrm>
            <a:off x="4512721" y="3179763"/>
            <a:ext cx="3147009"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888135" y="2603501"/>
            <a:ext cx="3145730"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Text Placeholder 3"/>
          <p:cNvSpPr>
            <a:spLocks noGrp="1"/>
          </p:cNvSpPr>
          <p:nvPr>
            <p:ph type="body" sz="half" idx="17"/>
          </p:nvPr>
        </p:nvSpPr>
        <p:spPr>
          <a:xfrm>
            <a:off x="7888329" y="3179762"/>
            <a:ext cx="3145536"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7" name="Straight Connector 16"/>
          <p:cNvCxnSpPr/>
          <p:nvPr/>
        </p:nvCxnSpPr>
        <p:spPr>
          <a:xfrm>
            <a:off x="440397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777240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FE949449-1656-45E9-86D9-C7E94DF78018}" type="datetimeFigureOut">
              <a:rPr lang="en-US" smtClean="0"/>
              <a:t>6/9/2022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E248D51-C757-47CB-862E-0DE118250543}" type="slidenum">
              <a:rPr lang="en-US" smtClean="0"/>
              <a:t>‹#›</a:t>
            </a:fld>
            <a:endParaRPr lang="en-US"/>
          </a:p>
        </p:txBody>
      </p:sp>
    </p:spTree>
    <p:extLst>
      <p:ext uri="{BB962C8B-B14F-4D97-AF65-F5344CB8AC3E}">
        <p14:creationId xmlns:p14="http://schemas.microsoft.com/office/powerpoint/2010/main" val="7680925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lvl1pPr>
              <a:defRPr sz="3600"/>
            </a:lvl1pPr>
          </a:lstStyle>
          <a:p>
            <a:r>
              <a:rPr lang="en-US"/>
              <a:t>Click to edit Master title style</a:t>
            </a:r>
            <a:endParaRPr lang="en-US" dirty="0"/>
          </a:p>
        </p:txBody>
      </p:sp>
      <p:sp>
        <p:nvSpPr>
          <p:cNvPr id="3" name="Text Placeholder 2"/>
          <p:cNvSpPr>
            <a:spLocks noGrp="1"/>
          </p:cNvSpPr>
          <p:nvPr>
            <p:ph type="body" idx="1"/>
          </p:nvPr>
        </p:nvSpPr>
        <p:spPr>
          <a:xfrm>
            <a:off x="1154954" y="4532844"/>
            <a:ext cx="3050438"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Picture Placeholder 2"/>
          <p:cNvSpPr>
            <a:spLocks noGrp="1" noChangeAspect="1"/>
          </p:cNvSpPr>
          <p:nvPr>
            <p:ph type="pic" idx="15"/>
          </p:nvPr>
        </p:nvSpPr>
        <p:spPr>
          <a:xfrm>
            <a:off x="1334553" y="2603500"/>
            <a:ext cx="2691242"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2" name="Text Placeholder 3"/>
          <p:cNvSpPr>
            <a:spLocks noGrp="1"/>
          </p:cNvSpPr>
          <p:nvPr>
            <p:ph type="body" sz="half" idx="18"/>
          </p:nvPr>
        </p:nvSpPr>
        <p:spPr>
          <a:xfrm>
            <a:off x="1154954" y="5109106"/>
            <a:ext cx="3050438"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4568865" y="4532844"/>
            <a:ext cx="3050438" cy="576263"/>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1" name="Picture Placeholder 2"/>
          <p:cNvSpPr>
            <a:spLocks noGrp="1" noChangeAspect="1"/>
          </p:cNvSpPr>
          <p:nvPr>
            <p:ph type="pic" idx="21"/>
          </p:nvPr>
        </p:nvSpPr>
        <p:spPr>
          <a:xfrm>
            <a:off x="4748462" y="2603500"/>
            <a:ext cx="2691243"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3" name="Text Placeholder 3"/>
          <p:cNvSpPr>
            <a:spLocks noGrp="1"/>
          </p:cNvSpPr>
          <p:nvPr>
            <p:ph type="body" sz="half" idx="19"/>
          </p:nvPr>
        </p:nvSpPr>
        <p:spPr>
          <a:xfrm>
            <a:off x="4570172" y="5109105"/>
            <a:ext cx="3050438"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982775" y="4532845"/>
            <a:ext cx="3051095"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2" name="Picture Placeholder 2"/>
          <p:cNvSpPr>
            <a:spLocks noGrp="1" noChangeAspect="1"/>
          </p:cNvSpPr>
          <p:nvPr>
            <p:ph type="pic" idx="22"/>
          </p:nvPr>
        </p:nvSpPr>
        <p:spPr>
          <a:xfrm>
            <a:off x="8163031" y="2603500"/>
            <a:ext cx="2691242"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20"/>
          </p:nvPr>
        </p:nvSpPr>
        <p:spPr>
          <a:xfrm>
            <a:off x="7982775" y="5109104"/>
            <a:ext cx="3051096"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43" name="Straight Connector 42"/>
          <p:cNvCxnSpPr/>
          <p:nvPr/>
        </p:nvCxnSpPr>
        <p:spPr>
          <a:xfrm>
            <a:off x="440583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44" name="Straight Connector 43"/>
          <p:cNvCxnSpPr/>
          <p:nvPr/>
        </p:nvCxnSpPr>
        <p:spPr>
          <a:xfrm>
            <a:off x="7797802"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FE949449-1656-45E9-86D9-C7E94DF78018}" type="datetimeFigureOut">
              <a:rPr lang="en-US" smtClean="0"/>
              <a:t>6/9/2022</a:t>
            </a:fld>
            <a:endParaRPr lang="en-US"/>
          </a:p>
        </p:txBody>
      </p:sp>
      <p:sp>
        <p:nvSpPr>
          <p:cNvPr id="8" name="Footer Placeholder 7"/>
          <p:cNvSpPr>
            <a:spLocks noGrp="1"/>
          </p:cNvSpPr>
          <p:nvPr>
            <p:ph type="ftr" sz="quarter" idx="11"/>
          </p:nvPr>
        </p:nvSpPr>
        <p:spPr>
          <a:xfrm>
            <a:off x="561111" y="6391838"/>
            <a:ext cx="3644282" cy="304801"/>
          </a:xfrm>
        </p:spPr>
        <p:txBody>
          <a:bodyPr/>
          <a:lstStyle/>
          <a:p>
            <a:endParaRPr lang="en-US"/>
          </a:p>
        </p:txBody>
      </p:sp>
      <p:sp>
        <p:nvSpPr>
          <p:cNvPr id="9" name="Slide Number Placeholder 8"/>
          <p:cNvSpPr>
            <a:spLocks noGrp="1"/>
          </p:cNvSpPr>
          <p:nvPr>
            <p:ph type="sldNum" sz="quarter" idx="12"/>
          </p:nvPr>
        </p:nvSpPr>
        <p:spPr/>
        <p:txBody>
          <a:bodyPr/>
          <a:lstStyle/>
          <a:p>
            <a:fld id="{CE248D51-C757-47CB-862E-0DE118250543}" type="slidenum">
              <a:rPr lang="en-US" smtClean="0"/>
              <a:t>‹#›</a:t>
            </a:fld>
            <a:endParaRPr lang="en-US"/>
          </a:p>
        </p:txBody>
      </p:sp>
    </p:spTree>
    <p:extLst>
      <p:ext uri="{BB962C8B-B14F-4D97-AF65-F5344CB8AC3E}">
        <p14:creationId xmlns:p14="http://schemas.microsoft.com/office/powerpoint/2010/main" val="390604589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1154954" y="2603500"/>
            <a:ext cx="8825659" cy="3416300"/>
          </a:xfrm>
        </p:spPr>
        <p:txBody>
          <a:bodyPr vert="eaVert" anchor="t"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10695439" y="6391838"/>
            <a:ext cx="990599" cy="304799"/>
          </a:xfrm>
        </p:spPr>
        <p:txBody>
          <a:bodyPr/>
          <a:lstStyle/>
          <a:p>
            <a:fld id="{FE949449-1656-45E9-86D9-C7E94DF78018}" type="datetimeFigureOut">
              <a:rPr lang="en-US" smtClean="0"/>
              <a:t>6/9/2022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E248D51-C757-47CB-862E-0DE118250543}" type="slidenum">
              <a:rPr lang="en-US" smtClean="0"/>
              <a:t>‹#›</a:t>
            </a:fld>
            <a:endParaRPr lang="en-US"/>
          </a:p>
        </p:txBody>
      </p:sp>
    </p:spTree>
    <p:extLst>
      <p:ext uri="{BB962C8B-B14F-4D97-AF65-F5344CB8AC3E}">
        <p14:creationId xmlns:p14="http://schemas.microsoft.com/office/powerpoint/2010/main" val="27486454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2" name="Rectangle 11"/>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Rectangle 6"/>
            <p:cNvSpPr/>
            <p:nvPr/>
          </p:nvSpPr>
          <p:spPr bwMode="gray">
            <a:xfrm>
              <a:off x="414867" y="402165"/>
              <a:ext cx="6510866"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7" name="Freeform 5"/>
            <p:cNvSpPr/>
            <p:nvPr/>
          </p:nvSpPr>
          <p:spPr bwMode="gray">
            <a:xfrm rot="5101749">
              <a:off x="6294738" y="457773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0" name="Freeform 5"/>
            <p:cNvSpPr/>
            <p:nvPr/>
          </p:nvSpPr>
          <p:spPr bwMode="gray">
            <a:xfrm rot="5400000">
              <a:off x="44492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3"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Vertical Title 1"/>
          <p:cNvSpPr>
            <a:spLocks noGrp="1"/>
          </p:cNvSpPr>
          <p:nvPr>
            <p:ph type="title" orient="vert"/>
          </p:nvPr>
        </p:nvSpPr>
        <p:spPr>
          <a:xfrm>
            <a:off x="8585235" y="1278467"/>
            <a:ext cx="1409965" cy="4748590"/>
          </a:xfrm>
        </p:spPr>
        <p:txBody>
          <a:bodyPr vert="eaVert" anchor="b" anchorCtr="0"/>
          <a:lstStyle/>
          <a:p>
            <a:r>
              <a:rPr lang="en-US"/>
              <a:t>Click to edit Master title style</a:t>
            </a:r>
            <a:endParaRPr lang="en-US" dirty="0"/>
          </a:p>
        </p:txBody>
      </p:sp>
      <p:sp>
        <p:nvSpPr>
          <p:cNvPr id="3" name="Vertical Text Placeholder 2"/>
          <p:cNvSpPr>
            <a:spLocks noGrp="1"/>
          </p:cNvSpPr>
          <p:nvPr>
            <p:ph type="body" orient="vert" idx="1"/>
          </p:nvPr>
        </p:nvSpPr>
        <p:spPr>
          <a:xfrm>
            <a:off x="1154954" y="1278467"/>
            <a:ext cx="6256025" cy="474859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10653104" y="6391838"/>
            <a:ext cx="992135" cy="304799"/>
          </a:xfrm>
        </p:spPr>
        <p:txBody>
          <a:bodyPr/>
          <a:lstStyle/>
          <a:p>
            <a:fld id="{FE949449-1656-45E9-86D9-C7E94DF78018}" type="datetimeFigureOut">
              <a:rPr lang="en-US" smtClean="0"/>
              <a:t>6/9/2022</a:t>
            </a:fld>
            <a:endParaRPr lang="en-US"/>
          </a:p>
        </p:txBody>
      </p:sp>
      <p:sp>
        <p:nvSpPr>
          <p:cNvPr id="5" name="Footer Placeholder 4"/>
          <p:cNvSpPr>
            <a:spLocks noGrp="1"/>
          </p:cNvSpPr>
          <p:nvPr>
            <p:ph type="ftr" sz="quarter" idx="11"/>
          </p:nvPr>
        </p:nvSpPr>
        <p:spPr/>
        <p:txBody>
          <a:bodyPr/>
          <a:lstStyle/>
          <a:p>
            <a:endParaRPr lang="en-US"/>
          </a:p>
        </p:txBody>
      </p:sp>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CE248D51-C757-47CB-862E-0DE118250543}" type="slidenum">
              <a:rPr lang="en-US" smtClean="0"/>
              <a:t>‹#›</a:t>
            </a:fld>
            <a:endParaRPr lang="en-US"/>
          </a:p>
        </p:txBody>
      </p:sp>
    </p:spTree>
    <p:extLst>
      <p:ext uri="{BB962C8B-B14F-4D97-AF65-F5344CB8AC3E}">
        <p14:creationId xmlns:p14="http://schemas.microsoft.com/office/powerpoint/2010/main" val="262519205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AndTx">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1016000" y="762000"/>
            <a:ext cx="10566400" cy="1143000"/>
          </a:xfrm>
        </p:spPr>
        <p:txBody>
          <a:bodyPr/>
          <a:lstStyle/>
          <a:p>
            <a:r>
              <a:rPr lang="en-US"/>
              <a:t>Click to edit Master title style</a:t>
            </a:r>
          </a:p>
        </p:txBody>
      </p:sp>
      <p:sp>
        <p:nvSpPr>
          <p:cNvPr id="3" name="Content Placeholder 2"/>
          <p:cNvSpPr>
            <a:spLocks noGrp="1"/>
          </p:cNvSpPr>
          <p:nvPr>
            <p:ph sz="half" idx="1"/>
          </p:nvPr>
        </p:nvSpPr>
        <p:spPr>
          <a:xfrm>
            <a:off x="1117601" y="2362201"/>
            <a:ext cx="5027084" cy="37242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347884" y="2362201"/>
            <a:ext cx="5027083" cy="37242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1">
            <a:extLst>
              <a:ext uri="{FF2B5EF4-FFF2-40B4-BE49-F238E27FC236}">
                <a16:creationId xmlns:a16="http://schemas.microsoft.com/office/drawing/2014/main" id="{D0F9BBC7-0FBB-4880-917B-3B9DF81E9678}"/>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12">
            <a:extLst>
              <a:ext uri="{FF2B5EF4-FFF2-40B4-BE49-F238E27FC236}">
                <a16:creationId xmlns:a16="http://schemas.microsoft.com/office/drawing/2014/main" id="{24C25ED3-6156-4B45-998C-9E90D5F3B1E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13">
            <a:extLst>
              <a:ext uri="{FF2B5EF4-FFF2-40B4-BE49-F238E27FC236}">
                <a16:creationId xmlns:a16="http://schemas.microsoft.com/office/drawing/2014/main" id="{F2EAB268-2248-4AF3-97C9-56EAD1A0B8D8}"/>
              </a:ext>
            </a:extLst>
          </p:cNvPr>
          <p:cNvSpPr>
            <a:spLocks noGrp="1" noChangeArrowheads="1"/>
          </p:cNvSpPr>
          <p:nvPr>
            <p:ph type="sldNum" sz="quarter" idx="12"/>
          </p:nvPr>
        </p:nvSpPr>
        <p:spPr>
          <a:ln/>
        </p:spPr>
        <p:txBody>
          <a:bodyPr/>
          <a:lstStyle>
            <a:lvl1pPr>
              <a:defRPr/>
            </a:lvl1pPr>
          </a:lstStyle>
          <a:p>
            <a:fld id="{7DE0AEFD-1668-4BD6-814B-3F1B5983889D}" type="slidenum">
              <a:rPr lang="en-US" altLang="en-US"/>
              <a:pPr/>
              <a:t>‹#›</a:t>
            </a:fld>
            <a:endParaRPr lang="en-US" altLang="en-US"/>
          </a:p>
        </p:txBody>
      </p:sp>
    </p:spTree>
    <p:extLst>
      <p:ext uri="{BB962C8B-B14F-4D97-AF65-F5344CB8AC3E}">
        <p14:creationId xmlns:p14="http://schemas.microsoft.com/office/powerpoint/2010/main" val="105501066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1016000" y="762000"/>
            <a:ext cx="10566400" cy="1143000"/>
          </a:xfrm>
        </p:spPr>
        <p:txBody>
          <a:bodyPr/>
          <a:lstStyle/>
          <a:p>
            <a:r>
              <a:rPr lang="en-US"/>
              <a:t>Click to edit Master title style</a:t>
            </a:r>
          </a:p>
        </p:txBody>
      </p:sp>
      <p:sp>
        <p:nvSpPr>
          <p:cNvPr id="3" name="Content Placeholder 2"/>
          <p:cNvSpPr>
            <a:spLocks noGrp="1"/>
          </p:cNvSpPr>
          <p:nvPr>
            <p:ph sz="quarter" idx="1"/>
          </p:nvPr>
        </p:nvSpPr>
        <p:spPr>
          <a:xfrm>
            <a:off x="1117601" y="2362200"/>
            <a:ext cx="5027084" cy="1785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347884" y="2362200"/>
            <a:ext cx="5027083" cy="1785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1117601" y="4300539"/>
            <a:ext cx="5027084" cy="17859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6347884" y="4300539"/>
            <a:ext cx="5027083" cy="17859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1">
            <a:extLst>
              <a:ext uri="{FF2B5EF4-FFF2-40B4-BE49-F238E27FC236}">
                <a16:creationId xmlns:a16="http://schemas.microsoft.com/office/drawing/2014/main" id="{4038AA68-4B70-4F31-A2C5-60867C498D86}"/>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12">
            <a:extLst>
              <a:ext uri="{FF2B5EF4-FFF2-40B4-BE49-F238E27FC236}">
                <a16:creationId xmlns:a16="http://schemas.microsoft.com/office/drawing/2014/main" id="{B3920469-3398-4B08-8544-073815DE8A2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13">
            <a:extLst>
              <a:ext uri="{FF2B5EF4-FFF2-40B4-BE49-F238E27FC236}">
                <a16:creationId xmlns:a16="http://schemas.microsoft.com/office/drawing/2014/main" id="{D3FAB5C6-CC90-43B5-8F5E-B6179E7D71E2}"/>
              </a:ext>
            </a:extLst>
          </p:cNvPr>
          <p:cNvSpPr>
            <a:spLocks noGrp="1" noChangeArrowheads="1"/>
          </p:cNvSpPr>
          <p:nvPr>
            <p:ph type="sldNum" sz="quarter" idx="12"/>
          </p:nvPr>
        </p:nvSpPr>
        <p:spPr>
          <a:ln/>
        </p:spPr>
        <p:txBody>
          <a:bodyPr/>
          <a:lstStyle>
            <a:lvl1pPr>
              <a:defRPr/>
            </a:lvl1pPr>
          </a:lstStyle>
          <a:p>
            <a:fld id="{3938E202-46F6-4367-B236-15B71C16BFA5}" type="slidenum">
              <a:rPr lang="en-US" altLang="en-US"/>
              <a:pPr/>
              <a:t>‹#›</a:t>
            </a:fld>
            <a:endParaRPr lang="en-US" altLang="en-US"/>
          </a:p>
        </p:txBody>
      </p:sp>
    </p:spTree>
    <p:extLst>
      <p:ext uri="{BB962C8B-B14F-4D97-AF65-F5344CB8AC3E}">
        <p14:creationId xmlns:p14="http://schemas.microsoft.com/office/powerpoint/2010/main" val="8289546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1154954" y="2603500"/>
            <a:ext cx="8825659" cy="34163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E949449-1656-45E9-86D9-C7E94DF78018}" type="datetimeFigureOut">
              <a:rPr lang="en-US" smtClean="0"/>
              <a:t>6/9/2022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E248D51-C757-47CB-862E-0DE118250543}" type="slidenum">
              <a:rPr lang="en-US" smtClean="0"/>
              <a:t>‹#›</a:t>
            </a:fld>
            <a:endParaRPr lang="en-US"/>
          </a:p>
        </p:txBody>
      </p:sp>
    </p:spTree>
    <p:extLst>
      <p:ext uri="{BB962C8B-B14F-4D97-AF65-F5344CB8AC3E}">
        <p14:creationId xmlns:p14="http://schemas.microsoft.com/office/powerpoint/2010/main" val="25838727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016000" y="762000"/>
            <a:ext cx="10566400" cy="1143000"/>
          </a:xfrm>
        </p:spPr>
        <p:txBody>
          <a:bodyPr/>
          <a:lstStyle/>
          <a:p>
            <a:r>
              <a:rPr lang="en-US"/>
              <a:t>Click to edit Master title style</a:t>
            </a:r>
          </a:p>
        </p:txBody>
      </p:sp>
      <p:sp>
        <p:nvSpPr>
          <p:cNvPr id="3" name="Text Placeholder 2"/>
          <p:cNvSpPr>
            <a:spLocks noGrp="1"/>
          </p:cNvSpPr>
          <p:nvPr>
            <p:ph type="body" sz="half" idx="1"/>
          </p:nvPr>
        </p:nvSpPr>
        <p:spPr>
          <a:xfrm>
            <a:off x="1117601" y="2362201"/>
            <a:ext cx="5027084" cy="37242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347884" y="2362201"/>
            <a:ext cx="5027083" cy="37242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1">
            <a:extLst>
              <a:ext uri="{FF2B5EF4-FFF2-40B4-BE49-F238E27FC236}">
                <a16:creationId xmlns:a16="http://schemas.microsoft.com/office/drawing/2014/main" id="{409D88FA-6344-4CF5-A256-7313210DD88E}"/>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12">
            <a:extLst>
              <a:ext uri="{FF2B5EF4-FFF2-40B4-BE49-F238E27FC236}">
                <a16:creationId xmlns:a16="http://schemas.microsoft.com/office/drawing/2014/main" id="{7041CCD1-5D32-4632-A4DB-6B6EF77B4BB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13">
            <a:extLst>
              <a:ext uri="{FF2B5EF4-FFF2-40B4-BE49-F238E27FC236}">
                <a16:creationId xmlns:a16="http://schemas.microsoft.com/office/drawing/2014/main" id="{5BDF8BD0-7C4A-4795-9319-D2941E8EFC89}"/>
              </a:ext>
            </a:extLst>
          </p:cNvPr>
          <p:cNvSpPr>
            <a:spLocks noGrp="1" noChangeArrowheads="1"/>
          </p:cNvSpPr>
          <p:nvPr>
            <p:ph type="sldNum" sz="quarter" idx="12"/>
          </p:nvPr>
        </p:nvSpPr>
        <p:spPr>
          <a:ln/>
        </p:spPr>
        <p:txBody>
          <a:bodyPr/>
          <a:lstStyle>
            <a:lvl1pPr>
              <a:defRPr/>
            </a:lvl1pPr>
          </a:lstStyle>
          <a:p>
            <a:fld id="{D4397D9C-C589-46A0-9A61-C6ECF51D349A}" type="slidenum">
              <a:rPr lang="en-US" altLang="en-US"/>
              <a:pPr/>
              <a:t>‹#›</a:t>
            </a:fld>
            <a:endParaRPr lang="en-US" altLang="en-US"/>
          </a:p>
        </p:txBody>
      </p:sp>
    </p:spTree>
    <p:extLst>
      <p:ext uri="{BB962C8B-B14F-4D97-AF65-F5344CB8AC3E}">
        <p14:creationId xmlns:p14="http://schemas.microsoft.com/office/powerpoint/2010/main" val="384060956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AndTx">
  <p:cSld name="Title, 2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1016000" y="762000"/>
            <a:ext cx="10566400" cy="1143000"/>
          </a:xfrm>
        </p:spPr>
        <p:txBody>
          <a:bodyPr/>
          <a:lstStyle/>
          <a:p>
            <a:r>
              <a:rPr lang="en-US"/>
              <a:t>Click to edit Master title style</a:t>
            </a:r>
          </a:p>
        </p:txBody>
      </p:sp>
      <p:sp>
        <p:nvSpPr>
          <p:cNvPr id="3" name="Content Placeholder 2"/>
          <p:cNvSpPr>
            <a:spLocks noGrp="1"/>
          </p:cNvSpPr>
          <p:nvPr>
            <p:ph sz="quarter" idx="1"/>
          </p:nvPr>
        </p:nvSpPr>
        <p:spPr>
          <a:xfrm>
            <a:off x="1117601" y="2362200"/>
            <a:ext cx="5027084" cy="1785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1117601" y="4300539"/>
            <a:ext cx="5027084" cy="17859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6347884" y="2362201"/>
            <a:ext cx="5027083" cy="37242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11">
            <a:extLst>
              <a:ext uri="{FF2B5EF4-FFF2-40B4-BE49-F238E27FC236}">
                <a16:creationId xmlns:a16="http://schemas.microsoft.com/office/drawing/2014/main" id="{FA418B30-C93B-40B4-96D8-D9EFFA3ADA3C}"/>
              </a:ext>
            </a:extLst>
          </p:cNvPr>
          <p:cNvSpPr>
            <a:spLocks noGrp="1" noChangeArrowheads="1"/>
          </p:cNvSpPr>
          <p:nvPr>
            <p:ph type="dt" sz="half" idx="10"/>
          </p:nvPr>
        </p:nvSpPr>
        <p:spPr>
          <a:ln/>
        </p:spPr>
        <p:txBody>
          <a:bodyPr/>
          <a:lstStyle>
            <a:lvl1pPr>
              <a:defRPr/>
            </a:lvl1pPr>
          </a:lstStyle>
          <a:p>
            <a:pPr>
              <a:defRPr/>
            </a:pPr>
            <a:endParaRPr lang="en-US"/>
          </a:p>
        </p:txBody>
      </p:sp>
      <p:sp>
        <p:nvSpPr>
          <p:cNvPr id="7" name="Rectangle 12">
            <a:extLst>
              <a:ext uri="{FF2B5EF4-FFF2-40B4-BE49-F238E27FC236}">
                <a16:creationId xmlns:a16="http://schemas.microsoft.com/office/drawing/2014/main" id="{F9F4A12A-9623-4253-B01B-A352D57242A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8" name="Rectangle 13">
            <a:extLst>
              <a:ext uri="{FF2B5EF4-FFF2-40B4-BE49-F238E27FC236}">
                <a16:creationId xmlns:a16="http://schemas.microsoft.com/office/drawing/2014/main" id="{C4566E3D-21AA-458B-A01D-97BF7D9D56CF}"/>
              </a:ext>
            </a:extLst>
          </p:cNvPr>
          <p:cNvSpPr>
            <a:spLocks noGrp="1" noChangeArrowheads="1"/>
          </p:cNvSpPr>
          <p:nvPr>
            <p:ph type="sldNum" sz="quarter" idx="12"/>
          </p:nvPr>
        </p:nvSpPr>
        <p:spPr>
          <a:ln/>
        </p:spPr>
        <p:txBody>
          <a:bodyPr/>
          <a:lstStyle>
            <a:lvl1pPr>
              <a:defRPr/>
            </a:lvl1pPr>
          </a:lstStyle>
          <a:p>
            <a:fld id="{10A35182-75B3-4160-9D0B-5CACADCB4263}" type="slidenum">
              <a:rPr lang="en-US" altLang="en-US"/>
              <a:pPr/>
              <a:t>‹#›</a:t>
            </a:fld>
            <a:endParaRPr lang="en-US" altLang="en-US"/>
          </a:p>
        </p:txBody>
      </p:sp>
    </p:spTree>
    <p:extLst>
      <p:ext uri="{BB962C8B-B14F-4D97-AF65-F5344CB8AC3E}">
        <p14:creationId xmlns:p14="http://schemas.microsoft.com/office/powerpoint/2010/main" val="12919515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grpSp>
        <p:nvGrpSpPr>
          <p:cNvPr id="8" name="Group 7"/>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bwMode="gray">
            <a:xfrm>
              <a:off x="7289800" y="402165"/>
              <a:ext cx="44788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5"/>
            <p:cNvSpPr/>
            <p:nvPr/>
          </p:nvSpPr>
          <p:spPr bwMode="gray">
            <a:xfrm rot="16200000">
              <a:off x="3787244"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p:nvPr/>
          </p:nvSpPr>
          <p:spPr bwMode="gray">
            <a:xfrm rot="15922489">
              <a:off x="4698352"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2677645"/>
            <a:ext cx="4351025" cy="2283824"/>
          </a:xfrm>
        </p:spPr>
        <p:txBody>
          <a:bodyPr anchor="ctr"/>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895559" y="2677644"/>
            <a:ext cx="3757545" cy="2283824"/>
          </a:xfrm>
        </p:spPr>
        <p:txBody>
          <a:bodyPr anchor="ctr"/>
          <a:lstStyle>
            <a:lvl1pPr marL="0" indent="0" algn="l">
              <a:buNone/>
              <a:defRPr sz="2000" cap="all">
                <a:solidFill>
                  <a:schemeClr val="accent1">
                    <a:lumMod val="60000"/>
                    <a:lumOff val="4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E949449-1656-45E9-86D9-C7E94DF78018}" type="datetimeFigureOut">
              <a:rPr lang="en-US" smtClean="0"/>
              <a:t>6/9/2022</a:t>
            </a:fld>
            <a:endParaRPr lang="en-US"/>
          </a:p>
        </p:txBody>
      </p:sp>
      <p:sp>
        <p:nvSpPr>
          <p:cNvPr id="5" name="Footer Placeholder 4"/>
          <p:cNvSpPr>
            <a:spLocks noGrp="1"/>
          </p:cNvSpPr>
          <p:nvPr>
            <p:ph type="ftr" sz="quarter" idx="11"/>
          </p:nvPr>
        </p:nvSpPr>
        <p:spPr/>
        <p:txBody>
          <a:bodyPr/>
          <a:lstStyle/>
          <a:p>
            <a:endParaRPr lang="en-US"/>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CE248D51-C757-47CB-862E-0DE118250543}" type="slidenum">
              <a:rPr lang="en-US" smtClean="0"/>
              <a:t>‹#›</a:t>
            </a:fld>
            <a:endParaRPr lang="en-US"/>
          </a:p>
        </p:txBody>
      </p:sp>
    </p:spTree>
    <p:extLst>
      <p:ext uri="{BB962C8B-B14F-4D97-AF65-F5344CB8AC3E}">
        <p14:creationId xmlns:p14="http://schemas.microsoft.com/office/powerpoint/2010/main" val="8582083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54954" y="2603500"/>
            <a:ext cx="4825158" cy="3416301"/>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08712" y="2603500"/>
            <a:ext cx="4825159" cy="3416300"/>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FE949449-1656-45E9-86D9-C7E94DF78018}" type="datetimeFigureOut">
              <a:rPr lang="en-US" smtClean="0"/>
              <a:t>6/9/2022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E248D51-C757-47CB-862E-0DE118250543}" type="slidenum">
              <a:rPr lang="en-US" smtClean="0"/>
              <a:t>‹#›</a:t>
            </a:fld>
            <a:endParaRPr lang="en-US"/>
          </a:p>
        </p:txBody>
      </p:sp>
    </p:spTree>
    <p:extLst>
      <p:ext uri="{BB962C8B-B14F-4D97-AF65-F5344CB8AC3E}">
        <p14:creationId xmlns:p14="http://schemas.microsoft.com/office/powerpoint/2010/main" val="27980869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154954" y="2603500"/>
            <a:ext cx="4825157"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54954" y="3179762"/>
            <a:ext cx="4825158" cy="2840039"/>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08712" y="2603500"/>
            <a:ext cx="4825159"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08712" y="3179762"/>
            <a:ext cx="4825159" cy="2840039"/>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FE949449-1656-45E9-86D9-C7E94DF78018}" type="datetimeFigureOut">
              <a:rPr lang="en-US" smtClean="0"/>
              <a:t>6/9/2022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E248D51-C757-47CB-862E-0DE118250543}" type="slidenum">
              <a:rPr lang="en-US" smtClean="0"/>
              <a:t>‹#›</a:t>
            </a:fld>
            <a:endParaRPr lang="en-US"/>
          </a:p>
        </p:txBody>
      </p:sp>
    </p:spTree>
    <p:extLst>
      <p:ext uri="{BB962C8B-B14F-4D97-AF65-F5344CB8AC3E}">
        <p14:creationId xmlns:p14="http://schemas.microsoft.com/office/powerpoint/2010/main" val="4469407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Title 1"/>
          <p:cNvSpPr>
            <a:spLocks noGrp="1"/>
          </p:cNvSpPr>
          <p:nvPr>
            <p:ph type="title"/>
          </p:nvPr>
        </p:nvSpPr>
        <p:spPr>
          <a:xfrm>
            <a:off x="1154954" y="973668"/>
            <a:ext cx="8761413" cy="706964"/>
          </a:xfrm>
        </p:spPr>
        <p:txBody>
          <a:bodyPr/>
          <a:lstStyle>
            <a:lvl1pPr>
              <a:defRPr/>
            </a:lvl1p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FE949449-1656-45E9-86D9-C7E94DF78018}" type="datetimeFigureOut">
              <a:rPr lang="en-US" smtClean="0"/>
              <a:t>6/9/2022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E248D51-C757-47CB-862E-0DE118250543}" type="slidenum">
              <a:rPr lang="en-US" smtClean="0"/>
              <a:t>‹#›</a:t>
            </a:fld>
            <a:endParaRPr lang="en-US"/>
          </a:p>
        </p:txBody>
      </p:sp>
    </p:spTree>
    <p:extLst>
      <p:ext uri="{BB962C8B-B14F-4D97-AF65-F5344CB8AC3E}">
        <p14:creationId xmlns:p14="http://schemas.microsoft.com/office/powerpoint/2010/main" val="35078446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E949449-1656-45E9-86D9-C7E94DF78018}" type="datetimeFigureOut">
              <a:rPr lang="en-US" smtClean="0"/>
              <a:t>6/9/2022</a:t>
            </a:fld>
            <a:endParaRPr lang="en-US"/>
          </a:p>
        </p:txBody>
      </p:sp>
      <p:sp>
        <p:nvSpPr>
          <p:cNvPr id="3" name="Footer Placeholder 2"/>
          <p:cNvSpPr>
            <a:spLocks noGrp="1"/>
          </p:cNvSpPr>
          <p:nvPr>
            <p:ph type="ftr" sz="quarter" idx="11"/>
          </p:nvPr>
        </p:nvSpPr>
        <p:spPr/>
        <p:txBody>
          <a:bodyPr/>
          <a:lstStyle/>
          <a:p>
            <a:endParaRPr lang="en-US"/>
          </a:p>
        </p:txBody>
      </p:sp>
      <p:sp>
        <p:nvSpPr>
          <p:cNvPr id="7" name="Rectangle 6"/>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4" name="Slide Number Placeholder 3"/>
          <p:cNvSpPr>
            <a:spLocks noGrp="1"/>
          </p:cNvSpPr>
          <p:nvPr>
            <p:ph type="sldNum" sz="quarter" idx="12"/>
          </p:nvPr>
        </p:nvSpPr>
        <p:spPr/>
        <p:txBody>
          <a:bodyPr/>
          <a:lstStyle/>
          <a:p>
            <a:fld id="{CE248D51-C757-47CB-862E-0DE118250543}" type="slidenum">
              <a:rPr lang="en-US" smtClean="0"/>
              <a:t>‹#›</a:t>
            </a:fld>
            <a:endParaRPr lang="en-US"/>
          </a:p>
        </p:txBody>
      </p:sp>
    </p:spTree>
    <p:extLst>
      <p:ext uri="{BB962C8B-B14F-4D97-AF65-F5344CB8AC3E}">
        <p14:creationId xmlns:p14="http://schemas.microsoft.com/office/powerpoint/2010/main" val="31526875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2" name="Oval 21"/>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bwMode="gray">
            <a:xfrm>
              <a:off x="5713412" y="402165"/>
              <a:ext cx="6055253"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8" name="Freeform 5"/>
            <p:cNvSpPr/>
            <p:nvPr/>
          </p:nvSpPr>
          <p:spPr bwMode="gray">
            <a:xfrm rot="15922489">
              <a:off x="3140485"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rot="16200000">
              <a:off x="2229377"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5" y="1295400"/>
            <a:ext cx="2793158" cy="1600200"/>
          </a:xfrm>
        </p:spPr>
        <p:txBody>
          <a:bodyPr anchor="b"/>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5781146" y="1447800"/>
            <a:ext cx="5190066" cy="4572000"/>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bwMode="gray">
          <a:xfrm>
            <a:off x="1154954" y="3129280"/>
            <a:ext cx="2793158" cy="2895599"/>
          </a:xfrm>
        </p:spPr>
        <p:txBody>
          <a:bodyPr/>
          <a:lstStyle>
            <a:lvl1pPr marL="0" indent="0">
              <a:buNone/>
              <a:defRPr sz="14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E949449-1656-45E9-86D9-C7E94DF78018}" type="datetimeFigureOut">
              <a:rPr lang="en-US" smtClean="0"/>
              <a:t>6/9/2022</a:t>
            </a:fld>
            <a:endParaRPr lang="en-US"/>
          </a:p>
        </p:txBody>
      </p:sp>
      <p:sp>
        <p:nvSpPr>
          <p:cNvPr id="6" name="Footer Placeholder 5"/>
          <p:cNvSpPr>
            <a:spLocks noGrp="1"/>
          </p:cNvSpPr>
          <p:nvPr>
            <p:ph type="ftr" sz="quarter" idx="11"/>
          </p:nvPr>
        </p:nvSpPr>
        <p:spPr/>
        <p:txBody>
          <a:bodyPr/>
          <a:lstStyle/>
          <a:p>
            <a:endParaRPr lang="en-US"/>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CE248D51-C757-47CB-862E-0DE118250543}" type="slidenum">
              <a:rPr lang="en-US" smtClean="0"/>
              <a:t>‹#›</a:t>
            </a:fld>
            <a:endParaRPr lang="en-US"/>
          </a:p>
        </p:txBody>
      </p:sp>
    </p:spTree>
    <p:extLst>
      <p:ext uri="{BB962C8B-B14F-4D97-AF65-F5344CB8AC3E}">
        <p14:creationId xmlns:p14="http://schemas.microsoft.com/office/powerpoint/2010/main" val="10817678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bwMode="gray">
            <a:xfrm>
              <a:off x="6172200" y="402165"/>
              <a:ext cx="55964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22" name="Freeform 5"/>
            <p:cNvSpPr/>
            <p:nvPr/>
          </p:nvSpPr>
          <p:spPr bwMode="gray">
            <a:xfrm rot="15922489">
              <a:off x="4203594"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rot="16200000">
              <a:off x="32954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5" y="1693333"/>
            <a:ext cx="3865134" cy="1735667"/>
          </a:xfrm>
        </p:spPr>
        <p:txBody>
          <a:bodyPr anchor="b">
            <a:normAutofit/>
          </a:bodyPr>
          <a:lstStyle>
            <a:lvl1pPr algn="l">
              <a:defRPr sz="36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547870" y="1143000"/>
            <a:ext cx="3227193"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marL="0" lvl="0" indent="0" algn="ctr">
              <a:buNone/>
            </a:pPr>
            <a:r>
              <a:rPr lang="en-US"/>
              <a:t>Click icon to add picture</a:t>
            </a:r>
            <a:endParaRPr lang="en-US" dirty="0"/>
          </a:p>
        </p:txBody>
      </p:sp>
      <p:sp>
        <p:nvSpPr>
          <p:cNvPr id="4" name="Text Placeholder 3"/>
          <p:cNvSpPr>
            <a:spLocks noGrp="1"/>
          </p:cNvSpPr>
          <p:nvPr>
            <p:ph type="body" sz="half" idx="2"/>
          </p:nvPr>
        </p:nvSpPr>
        <p:spPr bwMode="gray">
          <a:xfrm>
            <a:off x="1154954" y="3657600"/>
            <a:ext cx="3859212" cy="1371600"/>
          </a:xfrm>
        </p:spPr>
        <p:txBody>
          <a:bodyPr>
            <a:normAutofit/>
          </a:bodyPr>
          <a:lstStyle>
            <a:lvl1pPr marL="0" indent="0">
              <a:buNone/>
              <a:defRPr sz="14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E949449-1656-45E9-86D9-C7E94DF78018}" type="datetimeFigureOut">
              <a:rPr lang="en-US" smtClean="0"/>
              <a:t>6/9/2022</a:t>
            </a:fld>
            <a:endParaRPr lang="en-US"/>
          </a:p>
        </p:txBody>
      </p:sp>
      <p:sp>
        <p:nvSpPr>
          <p:cNvPr id="6" name="Footer Placeholder 5"/>
          <p:cNvSpPr>
            <a:spLocks noGrp="1"/>
          </p:cNvSpPr>
          <p:nvPr>
            <p:ph type="ftr" sz="quarter" idx="11"/>
          </p:nvPr>
        </p:nvSpPr>
        <p:spPr/>
        <p:txBody>
          <a:bodyPr/>
          <a:lstStyle/>
          <a:p>
            <a:endParaRPr lang="en-US"/>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CE248D51-C757-47CB-862E-0DE118250543}" type="slidenum">
              <a:rPr lang="en-US" smtClean="0"/>
              <a:t>‹#›</a:t>
            </a:fld>
            <a:endParaRPr lang="en-US"/>
          </a:p>
        </p:txBody>
      </p:sp>
    </p:spTree>
    <p:extLst>
      <p:ext uri="{BB962C8B-B14F-4D97-AF65-F5344CB8AC3E}">
        <p14:creationId xmlns:p14="http://schemas.microsoft.com/office/powerpoint/2010/main" val="1022957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1.jpe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8" name="Group 7"/>
          <p:cNvGrpSpPr/>
          <p:nvPr/>
        </p:nvGrpSpPr>
        <p:grpSpPr>
          <a:xfrm>
            <a:off x="0" y="0"/>
            <a:ext cx="12192000" cy="6858000"/>
            <a:chOff x="0" y="0"/>
            <a:chExt cx="12192000" cy="6858000"/>
          </a:xfrm>
        </p:grpSpPr>
        <p:sp>
          <p:nvSpPr>
            <p:cNvPr id="7" name="Rectangle 6"/>
            <p:cNvSpPr/>
            <p:nvPr/>
          </p:nvSpPr>
          <p:spPr>
            <a:xfrm>
              <a:off x="0" y="0"/>
              <a:ext cx="12192000" cy="6858000"/>
            </a:xfrm>
            <a:prstGeom prst="rect">
              <a:avLst/>
            </a:prstGeom>
            <a:blipFill>
              <a:blip r:embed="rId23">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Oval 12"/>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Freeform 5"/>
            <p:cNvSpPr/>
            <p:nvPr/>
          </p:nvSpPr>
          <p:spPr bwMode="gray">
            <a:xfrm rot="21010068">
              <a:off x="8490951" y="17975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9" name="Freeform 5"/>
            <p:cNvSpPr/>
            <p:nvPr/>
          </p:nvSpPr>
          <p:spPr bwMode="gray">
            <a:xfrm>
              <a:off x="459506" y="1866405"/>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14"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Placeholder 1"/>
          <p:cNvSpPr>
            <a:spLocks noGrp="1"/>
          </p:cNvSpPr>
          <p:nvPr>
            <p:ph type="title"/>
          </p:nvPr>
        </p:nvSpPr>
        <p:spPr bwMode="gray">
          <a:xfrm>
            <a:off x="1154954" y="973668"/>
            <a:ext cx="8761413" cy="706964"/>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3" name="Text Placeholder 2"/>
          <p:cNvSpPr>
            <a:spLocks noGrp="1"/>
          </p:cNvSpPr>
          <p:nvPr>
            <p:ph type="body" idx="1"/>
          </p:nvPr>
        </p:nvSpPr>
        <p:spPr>
          <a:xfrm>
            <a:off x="1154954" y="2603500"/>
            <a:ext cx="8761413" cy="34163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653104" y="6391838"/>
            <a:ext cx="990599" cy="304799"/>
          </a:xfrm>
          <a:prstGeom prst="rect">
            <a:avLst/>
          </a:prstGeom>
        </p:spPr>
        <p:txBody>
          <a:bodyPr vert="horz" lIns="91440" tIns="45720" rIns="91440" bIns="45720" rtlCol="0" anchor="ctr"/>
          <a:lstStyle>
            <a:lvl1pPr algn="r">
              <a:defRPr sz="1000" b="1" i="0">
                <a:solidFill>
                  <a:schemeClr val="accent1"/>
                </a:solidFill>
              </a:defRPr>
            </a:lvl1pPr>
          </a:lstStyle>
          <a:p>
            <a:fld id="{FE949449-1656-45E9-86D9-C7E94DF78018}" type="datetimeFigureOut">
              <a:rPr lang="en-US" smtClean="0"/>
              <a:t>6/9/2022</a:t>
            </a:fld>
            <a:endParaRPr lang="en-US"/>
          </a:p>
        </p:txBody>
      </p:sp>
      <p:sp>
        <p:nvSpPr>
          <p:cNvPr id="5" name="Footer Placeholder 4"/>
          <p:cNvSpPr>
            <a:spLocks noGrp="1"/>
          </p:cNvSpPr>
          <p:nvPr>
            <p:ph type="ftr" sz="quarter" idx="3"/>
          </p:nvPr>
        </p:nvSpPr>
        <p:spPr>
          <a:xfrm>
            <a:off x="561110" y="6391838"/>
            <a:ext cx="3859795" cy="304801"/>
          </a:xfrm>
          <a:prstGeom prst="rect">
            <a:avLst/>
          </a:prstGeom>
        </p:spPr>
        <p:txBody>
          <a:bodyPr vert="horz" lIns="91440" tIns="45720" rIns="91440" bIns="45720" rtlCol="0" anchor="ctr"/>
          <a:lstStyle>
            <a:lvl1pPr algn="l">
              <a:defRPr sz="1000" b="1" i="0">
                <a:solidFill>
                  <a:schemeClr val="accent1"/>
                </a:solidFill>
              </a:defRPr>
            </a:lvl1pPr>
          </a:lstStyle>
          <a:p>
            <a:endParaRPr lang="en-US"/>
          </a:p>
        </p:txBody>
      </p:sp>
      <p:sp>
        <p:nvSpPr>
          <p:cNvPr id="21" name="Rectangle 20"/>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bg1"/>
                </a:solidFill>
              </a:defRPr>
            </a:lvl1pPr>
          </a:lstStyle>
          <a:p>
            <a:fld id="{CE248D51-C757-47CB-862E-0DE118250543}" type="slidenum">
              <a:rPr lang="en-US" smtClean="0"/>
              <a:t>‹#›</a:t>
            </a:fld>
            <a:endParaRPr lang="en-US"/>
          </a:p>
        </p:txBody>
      </p:sp>
    </p:spTree>
    <p:extLst>
      <p:ext uri="{BB962C8B-B14F-4D97-AF65-F5344CB8AC3E}">
        <p14:creationId xmlns:p14="http://schemas.microsoft.com/office/powerpoint/2010/main" val="245866157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Lst>
  <p:txStyles>
    <p:title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9.xml"/><Relationship Id="rId1" Type="http://schemas.openxmlformats.org/officeDocument/2006/relationships/slideLayout" Target="../slideLayouts/slideLayout4.xml"/><Relationship Id="rId4" Type="http://schemas.openxmlformats.org/officeDocument/2006/relationships/image" Target="../media/image5.jpeg"/></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0.xml"/><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1.xml"/><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2.xml"/><Relationship Id="rId1" Type="http://schemas.openxmlformats.org/officeDocument/2006/relationships/slideLayout" Target="../slideLayouts/slideLayout4.xml"/><Relationship Id="rId4" Type="http://schemas.openxmlformats.org/officeDocument/2006/relationships/image" Target="../media/image10.jpeg"/></Relationships>
</file>

<file path=ppt/slides/_rels/slide1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4.xml"/><Relationship Id="rId1" Type="http://schemas.openxmlformats.org/officeDocument/2006/relationships/slideLayout" Target="../slideLayouts/slideLayout19.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jpeg"/></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5.xml"/><Relationship Id="rId1" Type="http://schemas.openxmlformats.org/officeDocument/2006/relationships/slideLayout" Target="../slideLayouts/slideLayout4.xml"/><Relationship Id="rId4" Type="http://schemas.openxmlformats.org/officeDocument/2006/relationships/image" Target="../media/image19.jpeg"/></Relationships>
</file>

<file path=ppt/slides/_rels/slide19.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6.xml"/><Relationship Id="rId1" Type="http://schemas.openxmlformats.org/officeDocument/2006/relationships/slideLayout" Target="../slideLayouts/slideLayout4.xml"/><Relationship Id="rId4" Type="http://schemas.openxmlformats.org/officeDocument/2006/relationships/image" Target="../media/image22.jpeg"/></Relationships>
</file>

<file path=ppt/slides/_rels/slide2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7.xml"/><Relationship Id="rId1" Type="http://schemas.openxmlformats.org/officeDocument/2006/relationships/slideLayout" Target="../slideLayouts/slideLayout4.xml"/><Relationship Id="rId4" Type="http://schemas.openxmlformats.org/officeDocument/2006/relationships/image" Target="../media/image24.jpeg"/></Relationships>
</file>

<file path=ppt/slides/_rels/slide2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8.xml"/><Relationship Id="rId1" Type="http://schemas.openxmlformats.org/officeDocument/2006/relationships/slideLayout" Target="../slideLayouts/slideLayout4.xml"/><Relationship Id="rId4" Type="http://schemas.openxmlformats.org/officeDocument/2006/relationships/image" Target="../media/image19.jpe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hyperlink" Target="http://www.ncbi.nlm.nih.gov/entrez/query.fcgi?db=pubmed&amp;cmd=Search&amp;itool=pubmed_AbstractPlus&amp;term=%22Gottlieb+MS%22%5BAuthor%5D"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ov"/><Relationship Id="rId1" Type="http://schemas.microsoft.com/office/2007/relationships/media" Target="../media/media1.mov"/><Relationship Id="rId4" Type="http://schemas.openxmlformats.org/officeDocument/2006/relationships/image" Target="../media/image28.png"/></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29.png"/></Relationships>
</file>

<file path=ppt/slides/_rels/slide33.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5.xml"/></Relationships>
</file>

<file path=ppt/slides/_rels/slide53.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47.jpeg"/></Relationships>
</file>

<file path=ppt/slides/_rels/slide54.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47.jpeg"/></Relationships>
</file>

<file path=ppt/slides/_rels/slide55.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47.jpeg"/></Relationships>
</file>

<file path=ppt/slides/_rels/slide56.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47.jpeg"/></Relationships>
</file>

<file path=ppt/slides/_rels/slide57.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26.xml"/><Relationship Id="rId1" Type="http://schemas.openxmlformats.org/officeDocument/2006/relationships/slideLayout" Target="../slideLayouts/slideLayout20.xml"/><Relationship Id="rId4" Type="http://schemas.openxmlformats.org/officeDocument/2006/relationships/image" Target="../media/image49.jpeg"/></Relationships>
</file>

<file path=ppt/slides/_rels/slide58.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27.xml"/><Relationship Id="rId1" Type="http://schemas.openxmlformats.org/officeDocument/2006/relationships/slideLayout" Target="../slideLayouts/slideLayout21.xml"/><Relationship Id="rId4" Type="http://schemas.openxmlformats.org/officeDocument/2006/relationships/image" Target="../media/image51.jpeg"/></Relationships>
</file>

<file path=ppt/slides/_rels/slide59.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29.xml"/><Relationship Id="rId1" Type="http://schemas.openxmlformats.org/officeDocument/2006/relationships/slideLayout" Target="../slideLayouts/slideLayout18.xml"/></Relationships>
</file>

<file path=ppt/slides/_rels/slide61.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30.xml"/><Relationship Id="rId1" Type="http://schemas.openxmlformats.org/officeDocument/2006/relationships/slideLayout" Target="../slideLayouts/slideLayout18.xml"/></Relationships>
</file>

<file path=ppt/slides/_rels/slide62.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31.xml"/><Relationship Id="rId1" Type="http://schemas.openxmlformats.org/officeDocument/2006/relationships/slideLayout" Target="../slideLayouts/slideLayout18.xml"/></Relationships>
</file>

<file path=ppt/slides/_rels/slide63.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32.xml"/><Relationship Id="rId1" Type="http://schemas.openxmlformats.org/officeDocument/2006/relationships/slideLayout" Target="../slideLayouts/slideLayout18.xml"/></Relationships>
</file>

<file path=ppt/slides/_rels/slide6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ov"/><Relationship Id="rId1" Type="http://schemas.microsoft.com/office/2007/relationships/media" Target="../media/media3.mov"/><Relationship Id="rId4" Type="http://schemas.openxmlformats.org/officeDocument/2006/relationships/image" Target="../media/image57.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8.xml"/><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AutoShape 2">
            <a:extLst>
              <a:ext uri="{FF2B5EF4-FFF2-40B4-BE49-F238E27FC236}">
                <a16:creationId xmlns:a16="http://schemas.microsoft.com/office/drawing/2014/main" id="{7B1113D1-2539-4795-A002-0613AFC24D82}"/>
              </a:ext>
            </a:extLst>
          </p:cNvPr>
          <p:cNvSpPr>
            <a:spLocks noGrp="1" noChangeArrowheads="1"/>
          </p:cNvSpPr>
          <p:nvPr>
            <p:ph type="ctrTitle"/>
          </p:nvPr>
        </p:nvSpPr>
        <p:spPr/>
        <p:txBody>
          <a:bodyPr/>
          <a:lstStyle/>
          <a:p>
            <a:pPr eaLnBrk="1" hangingPunct="1"/>
            <a:r>
              <a:rPr lang="en-US" altLang="en-US"/>
              <a:t>Blair Concepts of Spinal Biomechanics</a:t>
            </a:r>
          </a:p>
        </p:txBody>
      </p:sp>
      <p:sp>
        <p:nvSpPr>
          <p:cNvPr id="3075" name="Rectangle 3">
            <a:extLst>
              <a:ext uri="{FF2B5EF4-FFF2-40B4-BE49-F238E27FC236}">
                <a16:creationId xmlns:a16="http://schemas.microsoft.com/office/drawing/2014/main" id="{1C559480-1AA7-4F59-9E77-0534283EEF43}"/>
              </a:ext>
            </a:extLst>
          </p:cNvPr>
          <p:cNvSpPr>
            <a:spLocks noGrp="1" noChangeArrowheads="1"/>
          </p:cNvSpPr>
          <p:nvPr>
            <p:ph type="subTitle" idx="1"/>
          </p:nvPr>
        </p:nvSpPr>
        <p:spPr/>
        <p:txBody>
          <a:bodyPr/>
          <a:lstStyle/>
          <a:p>
            <a:pPr eaLnBrk="1" hangingPunct="1"/>
            <a:r>
              <a:rPr lang="en-US" altLang="en-US"/>
              <a:t>Atlas and Axis Motion</a:t>
            </a:r>
          </a:p>
        </p:txBody>
      </p:sp>
      <p:sp>
        <p:nvSpPr>
          <p:cNvPr id="3076" name="TextBox 3">
            <a:extLst>
              <a:ext uri="{FF2B5EF4-FFF2-40B4-BE49-F238E27FC236}">
                <a16:creationId xmlns:a16="http://schemas.microsoft.com/office/drawing/2014/main" id="{224037D3-BBC8-4E5D-BF2B-C98B05AC9335}"/>
              </a:ext>
            </a:extLst>
          </p:cNvPr>
          <p:cNvSpPr txBox="1">
            <a:spLocks noChangeArrowheads="1"/>
          </p:cNvSpPr>
          <p:nvPr/>
        </p:nvSpPr>
        <p:spPr bwMode="auto">
          <a:xfrm>
            <a:off x="6477000" y="5410201"/>
            <a:ext cx="40386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dirty="0"/>
              <a:t>Argentina Blair class –section 3 </a:t>
            </a:r>
          </a:p>
          <a:p>
            <a:r>
              <a:rPr lang="en-US" altLang="en-US" dirty="0"/>
              <a:t> Tom Forest</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AutoShape 2">
            <a:extLst>
              <a:ext uri="{FF2B5EF4-FFF2-40B4-BE49-F238E27FC236}">
                <a16:creationId xmlns:a16="http://schemas.microsoft.com/office/drawing/2014/main" id="{97C9CD99-32BA-4ED0-81EB-BF5E16720301}"/>
              </a:ext>
            </a:extLst>
          </p:cNvPr>
          <p:cNvSpPr>
            <a:spLocks noGrp="1" noChangeArrowheads="1"/>
          </p:cNvSpPr>
          <p:nvPr>
            <p:ph type="title"/>
          </p:nvPr>
        </p:nvSpPr>
        <p:spPr>
          <a:xfrm>
            <a:off x="1981200" y="1"/>
            <a:ext cx="8229600" cy="1139825"/>
          </a:xfrm>
        </p:spPr>
        <p:txBody>
          <a:bodyPr/>
          <a:lstStyle/>
          <a:p>
            <a:pPr eaLnBrk="1" hangingPunct="1"/>
            <a:r>
              <a:rPr lang="en-US" altLang="en-US"/>
              <a:t>Convergence Angles</a:t>
            </a:r>
          </a:p>
        </p:txBody>
      </p:sp>
      <p:pic>
        <p:nvPicPr>
          <p:cNvPr id="12291" name="Picture 3" descr="B">
            <a:extLst>
              <a:ext uri="{FF2B5EF4-FFF2-40B4-BE49-F238E27FC236}">
                <a16:creationId xmlns:a16="http://schemas.microsoft.com/office/drawing/2014/main" id="{945CFE00-B111-45EF-82C5-889A1CEB69E6}"/>
              </a:ext>
            </a:extLst>
          </p:cNvPr>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2022475" y="1371600"/>
            <a:ext cx="3930650" cy="4953000"/>
          </a:xfrm>
          <a:noFill/>
        </p:spPr>
      </p:pic>
      <p:pic>
        <p:nvPicPr>
          <p:cNvPr id="12292" name="Picture 4" descr="H30">
            <a:extLst>
              <a:ext uri="{FF2B5EF4-FFF2-40B4-BE49-F238E27FC236}">
                <a16:creationId xmlns:a16="http://schemas.microsoft.com/office/drawing/2014/main" id="{A7BD398B-EBE0-430E-A737-0EF4FAC526B2}"/>
              </a:ext>
            </a:extLst>
          </p:cNvPr>
          <p:cNvPicPr>
            <a:picLocks noGrp="1" noChangeAspect="1" noChangeArrowheads="1"/>
          </p:cNvPicPr>
          <p:nvPr>
            <p:ph sz="half" idx="2"/>
          </p:nvPr>
        </p:nvPicPr>
        <p:blipFill>
          <a:blip r:embed="rId4">
            <a:extLst>
              <a:ext uri="{28A0092B-C50C-407E-A947-70E740481C1C}">
                <a14:useLocalDpi xmlns:a14="http://schemas.microsoft.com/office/drawing/2010/main" val="0"/>
              </a:ext>
            </a:extLst>
          </a:blip>
          <a:srcRect/>
          <a:stretch>
            <a:fillRect/>
          </a:stretch>
        </p:blipFill>
        <p:spPr>
          <a:xfrm>
            <a:off x="6248400" y="1371600"/>
            <a:ext cx="3930650" cy="4953000"/>
          </a:xfrm>
          <a:noFill/>
        </p:spPr>
      </p:pic>
      <p:sp>
        <p:nvSpPr>
          <p:cNvPr id="12293" name="Text Box 5">
            <a:extLst>
              <a:ext uri="{FF2B5EF4-FFF2-40B4-BE49-F238E27FC236}">
                <a16:creationId xmlns:a16="http://schemas.microsoft.com/office/drawing/2014/main" id="{53A4AF35-B5C3-454F-9B1C-93D107F9C8D5}"/>
              </a:ext>
            </a:extLst>
          </p:cNvPr>
          <p:cNvSpPr txBox="1">
            <a:spLocks noChangeArrowheads="1"/>
          </p:cNvSpPr>
          <p:nvPr/>
        </p:nvSpPr>
        <p:spPr bwMode="auto">
          <a:xfrm>
            <a:off x="2362200" y="6361113"/>
            <a:ext cx="80772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a:cs typeface="Arial" panose="020B0604020202020204" pitchFamily="34" charset="0"/>
              </a:rPr>
              <a:t>Atlas will track along the convergence angle when in segmental dysfunction.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AutoShape 2">
            <a:extLst>
              <a:ext uri="{FF2B5EF4-FFF2-40B4-BE49-F238E27FC236}">
                <a16:creationId xmlns:a16="http://schemas.microsoft.com/office/drawing/2014/main" id="{6BA2E4BA-E96D-4E0B-8B98-1D0B0D41635C}"/>
              </a:ext>
            </a:extLst>
          </p:cNvPr>
          <p:cNvSpPr>
            <a:spLocks noGrp="1" noChangeArrowheads="1"/>
          </p:cNvSpPr>
          <p:nvPr>
            <p:ph type="title"/>
          </p:nvPr>
        </p:nvSpPr>
        <p:spPr>
          <a:xfrm>
            <a:off x="4902200" y="625476"/>
            <a:ext cx="5308600" cy="593724"/>
          </a:xfrm>
        </p:spPr>
        <p:txBody>
          <a:bodyPr/>
          <a:lstStyle/>
          <a:p>
            <a:pPr eaLnBrk="1" hangingPunct="1"/>
            <a:r>
              <a:rPr lang="en-US" altLang="en-US" sz="2800" dirty="0"/>
              <a:t>Long Axis of Articulation of the Condyle</a:t>
            </a:r>
          </a:p>
        </p:txBody>
      </p:sp>
      <p:pic>
        <p:nvPicPr>
          <p:cNvPr id="13316" name="Picture 4" descr="Neutral Atlas on BP">
            <a:extLst>
              <a:ext uri="{FF2B5EF4-FFF2-40B4-BE49-F238E27FC236}">
                <a16:creationId xmlns:a16="http://schemas.microsoft.com/office/drawing/2014/main" id="{C6ED514B-55A7-40BA-BFD7-81BA576734CC}"/>
              </a:ext>
            </a:extLst>
          </p:cNvPr>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1752601" y="1371600"/>
            <a:ext cx="4252913" cy="4229100"/>
          </a:xfrm>
          <a:noFill/>
        </p:spPr>
      </p:pic>
      <p:sp>
        <p:nvSpPr>
          <p:cNvPr id="13315" name="Rectangle 3">
            <a:extLst>
              <a:ext uri="{FF2B5EF4-FFF2-40B4-BE49-F238E27FC236}">
                <a16:creationId xmlns:a16="http://schemas.microsoft.com/office/drawing/2014/main" id="{D60B0E32-11B7-41C3-8ECB-373F730D2604}"/>
              </a:ext>
            </a:extLst>
          </p:cNvPr>
          <p:cNvSpPr>
            <a:spLocks noGrp="1" noChangeArrowheads="1"/>
          </p:cNvSpPr>
          <p:nvPr>
            <p:ph type="body" sz="half" idx="2"/>
          </p:nvPr>
        </p:nvSpPr>
        <p:spPr>
          <a:xfrm>
            <a:off x="6172200" y="2362200"/>
            <a:ext cx="4495800" cy="4038600"/>
          </a:xfrm>
        </p:spPr>
        <p:txBody>
          <a:bodyPr/>
          <a:lstStyle/>
          <a:p>
            <a:pPr eaLnBrk="1" hangingPunct="1">
              <a:lnSpc>
                <a:spcPct val="90000"/>
              </a:lnSpc>
            </a:pPr>
            <a:r>
              <a:rPr lang="en-US" altLang="en-US" sz="2400"/>
              <a:t>The Base Posterior radiograph shows the  anatomy of the occipital condyles and Atlas Lateral Masses, with the Foramen Magnum.  </a:t>
            </a:r>
          </a:p>
          <a:p>
            <a:pPr eaLnBrk="1" hangingPunct="1">
              <a:lnSpc>
                <a:spcPct val="90000"/>
              </a:lnSpc>
            </a:pPr>
            <a:r>
              <a:rPr lang="en-US" altLang="en-US" sz="2400"/>
              <a:t>The Long Axis of the condyle is a straight line down the longest measure of the articulating surface of the condyle.</a:t>
            </a:r>
          </a:p>
        </p:txBody>
      </p:sp>
      <p:sp>
        <p:nvSpPr>
          <p:cNvPr id="13317" name="Line 5">
            <a:extLst>
              <a:ext uri="{FF2B5EF4-FFF2-40B4-BE49-F238E27FC236}">
                <a16:creationId xmlns:a16="http://schemas.microsoft.com/office/drawing/2014/main" id="{845DEACD-1C36-4249-9AF3-0FB3B8D85FE3}"/>
              </a:ext>
            </a:extLst>
          </p:cNvPr>
          <p:cNvSpPr>
            <a:spLocks noChangeShapeType="1"/>
          </p:cNvSpPr>
          <p:nvPr/>
        </p:nvSpPr>
        <p:spPr bwMode="auto">
          <a:xfrm flipV="1">
            <a:off x="2209800" y="2057400"/>
            <a:ext cx="1219200" cy="2971800"/>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318" name="Line 6">
            <a:extLst>
              <a:ext uri="{FF2B5EF4-FFF2-40B4-BE49-F238E27FC236}">
                <a16:creationId xmlns:a16="http://schemas.microsoft.com/office/drawing/2014/main" id="{684B8101-DCF6-442D-8B78-BB43409B9B5B}"/>
              </a:ext>
            </a:extLst>
          </p:cNvPr>
          <p:cNvSpPr>
            <a:spLocks noChangeShapeType="1"/>
          </p:cNvSpPr>
          <p:nvPr/>
        </p:nvSpPr>
        <p:spPr bwMode="auto">
          <a:xfrm flipH="1" flipV="1">
            <a:off x="4343400" y="2133600"/>
            <a:ext cx="914400" cy="2895600"/>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3559" name="Text Box 7">
            <a:extLst>
              <a:ext uri="{FF2B5EF4-FFF2-40B4-BE49-F238E27FC236}">
                <a16:creationId xmlns:a16="http://schemas.microsoft.com/office/drawing/2014/main" id="{93A12236-7358-451C-A94A-F5AB224E9A8E}"/>
              </a:ext>
            </a:extLst>
          </p:cNvPr>
          <p:cNvSpPr txBox="1">
            <a:spLocks noChangeArrowheads="1"/>
          </p:cNvSpPr>
          <p:nvPr/>
        </p:nvSpPr>
        <p:spPr bwMode="auto">
          <a:xfrm>
            <a:off x="1752600" y="5638800"/>
            <a:ext cx="4419600" cy="915988"/>
          </a:xfrm>
          <a:prstGeom prst="rect">
            <a:avLst/>
          </a:prstGeom>
          <a:noFill/>
          <a:ln w="9525">
            <a:noFill/>
            <a:miter lim="800000"/>
            <a:headEnd/>
            <a:tailEnd/>
          </a:ln>
          <a:effectLst/>
        </p:spPr>
        <p:txBody>
          <a:bodyPr>
            <a:spAutoFit/>
          </a:bodyPr>
          <a:lstStyle/>
          <a:p>
            <a:pPr>
              <a:defRPr/>
            </a:pPr>
            <a:r>
              <a:rPr lang="en-US" b="1">
                <a:solidFill>
                  <a:srgbClr val="FF0000"/>
                </a:solidFill>
                <a:effectLst>
                  <a:outerShdw blurRad="38100" dist="38100" dir="2700000" algn="tl">
                    <a:srgbClr val="C0C0C0"/>
                  </a:outerShdw>
                </a:effectLst>
                <a:latin typeface="Tahoma" charset="0"/>
                <a:cs typeface="Arial" charset="0"/>
              </a:rPr>
              <a:t>Right and Left Convergence angles.</a:t>
            </a:r>
          </a:p>
          <a:p>
            <a:pPr>
              <a:defRPr/>
            </a:pPr>
            <a:r>
              <a:rPr lang="en-US" b="1">
                <a:solidFill>
                  <a:srgbClr val="FF0000"/>
                </a:solidFill>
                <a:effectLst>
                  <a:outerShdw blurRad="38100" dist="38100" dir="2700000" algn="tl">
                    <a:srgbClr val="C0C0C0"/>
                  </a:outerShdw>
                </a:effectLst>
                <a:latin typeface="Tahoma" charset="0"/>
                <a:cs typeface="Arial" charset="0"/>
              </a:rPr>
              <a:t>Bisecting Long axis of the articulating Condyle.</a:t>
            </a:r>
          </a:p>
        </p:txBody>
      </p:sp>
      <p:sp>
        <p:nvSpPr>
          <p:cNvPr id="13320" name="Text Box 8">
            <a:extLst>
              <a:ext uri="{FF2B5EF4-FFF2-40B4-BE49-F238E27FC236}">
                <a16:creationId xmlns:a16="http://schemas.microsoft.com/office/drawing/2014/main" id="{D207F0AF-4E8D-4573-89FA-0316DF979057}"/>
              </a:ext>
            </a:extLst>
          </p:cNvPr>
          <p:cNvSpPr txBox="1">
            <a:spLocks noChangeArrowheads="1"/>
          </p:cNvSpPr>
          <p:nvPr/>
        </p:nvSpPr>
        <p:spPr bwMode="auto">
          <a:xfrm>
            <a:off x="2209801" y="1143001"/>
            <a:ext cx="332422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000">
                <a:latin typeface="Tahoma" panose="020B0604030504040204" pitchFamily="34" charset="0"/>
                <a:cs typeface="Arial" panose="020B0604020202020204" pitchFamily="34" charset="0"/>
              </a:rPr>
              <a:t>From Sherman College of Straight Chiropractic Web Site</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AutoShape 2">
            <a:extLst>
              <a:ext uri="{FF2B5EF4-FFF2-40B4-BE49-F238E27FC236}">
                <a16:creationId xmlns:a16="http://schemas.microsoft.com/office/drawing/2014/main" id="{EA90A261-979C-46B1-9E3A-1A4A365D9681}"/>
              </a:ext>
            </a:extLst>
          </p:cNvPr>
          <p:cNvSpPr>
            <a:spLocks noGrp="1" noChangeArrowheads="1"/>
          </p:cNvSpPr>
          <p:nvPr>
            <p:ph type="title"/>
          </p:nvPr>
        </p:nvSpPr>
        <p:spPr>
          <a:xfrm>
            <a:off x="2286000" y="762000"/>
            <a:ext cx="7924800" cy="838200"/>
          </a:xfrm>
        </p:spPr>
        <p:txBody>
          <a:bodyPr/>
          <a:lstStyle/>
          <a:p>
            <a:pPr eaLnBrk="1" hangingPunct="1"/>
            <a:r>
              <a:rPr lang="en-US" altLang="en-US" sz="2800" dirty="0">
                <a:solidFill>
                  <a:schemeClr val="bg1"/>
                </a:solidFill>
              </a:rPr>
              <a:t>Measuring the Convergence Angles</a:t>
            </a:r>
          </a:p>
        </p:txBody>
      </p:sp>
      <p:pic>
        <p:nvPicPr>
          <p:cNvPr id="16388" name="Picture 4" descr="4">
            <a:extLst>
              <a:ext uri="{FF2B5EF4-FFF2-40B4-BE49-F238E27FC236}">
                <a16:creationId xmlns:a16="http://schemas.microsoft.com/office/drawing/2014/main" id="{B0F52F0A-C497-433F-88FE-311698113023}"/>
              </a:ext>
            </a:extLst>
          </p:cNvPr>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l="19293" t="8418" r="8653" b="20869"/>
          <a:stretch>
            <a:fillRect/>
          </a:stretch>
        </p:blipFill>
        <p:spPr>
          <a:xfrm>
            <a:off x="2057401" y="1600200"/>
            <a:ext cx="3700463" cy="4572000"/>
          </a:xfrm>
          <a:noFill/>
        </p:spPr>
      </p:pic>
      <p:sp>
        <p:nvSpPr>
          <p:cNvPr id="16387" name="Rectangle 3">
            <a:extLst>
              <a:ext uri="{FF2B5EF4-FFF2-40B4-BE49-F238E27FC236}">
                <a16:creationId xmlns:a16="http://schemas.microsoft.com/office/drawing/2014/main" id="{73BB2BA9-4D6D-40F8-9C77-6E0A6C647777}"/>
              </a:ext>
            </a:extLst>
          </p:cNvPr>
          <p:cNvSpPr>
            <a:spLocks noGrp="1" noChangeArrowheads="1"/>
          </p:cNvSpPr>
          <p:nvPr>
            <p:ph type="body" sz="half" idx="2"/>
          </p:nvPr>
        </p:nvSpPr>
        <p:spPr>
          <a:xfrm>
            <a:off x="6280151" y="2362201"/>
            <a:ext cx="3775075" cy="3724275"/>
          </a:xfrm>
        </p:spPr>
        <p:txBody>
          <a:bodyPr>
            <a:normAutofit/>
          </a:bodyPr>
          <a:lstStyle/>
          <a:p>
            <a:pPr eaLnBrk="1" hangingPunct="1">
              <a:lnSpc>
                <a:spcPct val="90000"/>
              </a:lnSpc>
            </a:pPr>
            <a:r>
              <a:rPr lang="en-US" altLang="en-US" sz="2000" dirty="0"/>
              <a:t>The long axis of the </a:t>
            </a:r>
            <a:r>
              <a:rPr lang="en-US" altLang="en-US" sz="2000" dirty="0" err="1"/>
              <a:t>Occipito-Atlantal</a:t>
            </a:r>
            <a:r>
              <a:rPr lang="en-US" altLang="en-US" sz="2000" dirty="0"/>
              <a:t> articulation.</a:t>
            </a:r>
          </a:p>
          <a:p>
            <a:pPr eaLnBrk="1" hangingPunct="1">
              <a:lnSpc>
                <a:spcPct val="90000"/>
              </a:lnSpc>
            </a:pPr>
            <a:r>
              <a:rPr lang="en-US" altLang="en-US" sz="2000" dirty="0"/>
              <a:t>The Blair </a:t>
            </a:r>
            <a:r>
              <a:rPr lang="en-US" altLang="en-US" sz="2000" dirty="0" err="1"/>
              <a:t>Protracto</a:t>
            </a:r>
            <a:r>
              <a:rPr lang="en-US" altLang="en-US" sz="2000" dirty="0"/>
              <a:t> view is taken with the central ray aligned to the respective convergence angle.</a:t>
            </a:r>
          </a:p>
        </p:txBody>
      </p:sp>
      <p:sp>
        <p:nvSpPr>
          <p:cNvPr id="29701" name="Line 5">
            <a:extLst>
              <a:ext uri="{FF2B5EF4-FFF2-40B4-BE49-F238E27FC236}">
                <a16:creationId xmlns:a16="http://schemas.microsoft.com/office/drawing/2014/main" id="{AC9EF2FC-6B9D-4E39-9EDC-0FC9CB442C8B}"/>
              </a:ext>
            </a:extLst>
          </p:cNvPr>
          <p:cNvSpPr>
            <a:spLocks noChangeShapeType="1"/>
          </p:cNvSpPr>
          <p:nvPr/>
        </p:nvSpPr>
        <p:spPr bwMode="auto">
          <a:xfrm flipV="1">
            <a:off x="3048000" y="2362200"/>
            <a:ext cx="1371600" cy="3505200"/>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9702" name="Line 6">
            <a:extLst>
              <a:ext uri="{FF2B5EF4-FFF2-40B4-BE49-F238E27FC236}">
                <a16:creationId xmlns:a16="http://schemas.microsoft.com/office/drawing/2014/main" id="{242D7404-3CE7-4E42-9A3A-95B142F18436}"/>
              </a:ext>
            </a:extLst>
          </p:cNvPr>
          <p:cNvSpPr>
            <a:spLocks noChangeShapeType="1"/>
          </p:cNvSpPr>
          <p:nvPr/>
        </p:nvSpPr>
        <p:spPr bwMode="auto">
          <a:xfrm flipH="1" flipV="1">
            <a:off x="3048000" y="2514600"/>
            <a:ext cx="1752600" cy="3200400"/>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9703" name="Line 7">
            <a:extLst>
              <a:ext uri="{FF2B5EF4-FFF2-40B4-BE49-F238E27FC236}">
                <a16:creationId xmlns:a16="http://schemas.microsoft.com/office/drawing/2014/main" id="{779FAE77-5F92-46BF-AA58-D371157E7725}"/>
              </a:ext>
            </a:extLst>
          </p:cNvPr>
          <p:cNvSpPr>
            <a:spLocks noChangeShapeType="1"/>
          </p:cNvSpPr>
          <p:nvPr/>
        </p:nvSpPr>
        <p:spPr bwMode="auto">
          <a:xfrm flipV="1">
            <a:off x="2286000" y="4343400"/>
            <a:ext cx="3276600" cy="152400"/>
          </a:xfrm>
          <a:prstGeom prst="line">
            <a:avLst/>
          </a:prstGeom>
          <a:noFill/>
          <a:ln w="762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9704" name="Line 8">
            <a:extLst>
              <a:ext uri="{FF2B5EF4-FFF2-40B4-BE49-F238E27FC236}">
                <a16:creationId xmlns:a16="http://schemas.microsoft.com/office/drawing/2014/main" id="{0D616828-D3DF-4670-8909-DF0ACFA1013A}"/>
              </a:ext>
            </a:extLst>
          </p:cNvPr>
          <p:cNvSpPr>
            <a:spLocks noChangeShapeType="1"/>
          </p:cNvSpPr>
          <p:nvPr/>
        </p:nvSpPr>
        <p:spPr bwMode="auto">
          <a:xfrm>
            <a:off x="3657600" y="2133600"/>
            <a:ext cx="304800" cy="3810000"/>
          </a:xfrm>
          <a:prstGeom prst="line">
            <a:avLst/>
          </a:prstGeom>
          <a:noFill/>
          <a:ln w="9525">
            <a:solidFill>
              <a:srgbClr val="0000CC"/>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6393" name="Text Box 9">
            <a:extLst>
              <a:ext uri="{FF2B5EF4-FFF2-40B4-BE49-F238E27FC236}">
                <a16:creationId xmlns:a16="http://schemas.microsoft.com/office/drawing/2014/main" id="{E8E0E152-8C60-4C3D-8D39-D13A8CA24E8D}"/>
              </a:ext>
            </a:extLst>
          </p:cNvPr>
          <p:cNvSpPr txBox="1">
            <a:spLocks noChangeArrowheads="1"/>
          </p:cNvSpPr>
          <p:nvPr/>
        </p:nvSpPr>
        <p:spPr bwMode="auto">
          <a:xfrm>
            <a:off x="2133600" y="2133601"/>
            <a:ext cx="228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a:solidFill>
                  <a:schemeClr val="bg1"/>
                </a:solidFill>
                <a:cs typeface="Arial" panose="020B0604020202020204" pitchFamily="34" charset="0"/>
              </a:rPr>
              <a:t>L</a:t>
            </a:r>
          </a:p>
        </p:txBody>
      </p:sp>
      <p:sp>
        <p:nvSpPr>
          <p:cNvPr id="29706" name="Line 10">
            <a:extLst>
              <a:ext uri="{FF2B5EF4-FFF2-40B4-BE49-F238E27FC236}">
                <a16:creationId xmlns:a16="http://schemas.microsoft.com/office/drawing/2014/main" id="{6EDF993A-50CF-48FB-80EA-3E126BBE971A}"/>
              </a:ext>
            </a:extLst>
          </p:cNvPr>
          <p:cNvSpPr>
            <a:spLocks noChangeShapeType="1"/>
          </p:cNvSpPr>
          <p:nvPr/>
        </p:nvSpPr>
        <p:spPr bwMode="auto">
          <a:xfrm flipV="1">
            <a:off x="2819400" y="5638800"/>
            <a:ext cx="457200" cy="685800"/>
          </a:xfrm>
          <a:prstGeom prst="line">
            <a:avLst/>
          </a:prstGeom>
          <a:noFill/>
          <a:ln w="76200">
            <a:solidFill>
              <a:schemeClr val="tx1"/>
            </a:solidFill>
            <a:prstDash val="sysDot"/>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9707" name="Line 11">
            <a:extLst>
              <a:ext uri="{FF2B5EF4-FFF2-40B4-BE49-F238E27FC236}">
                <a16:creationId xmlns:a16="http://schemas.microsoft.com/office/drawing/2014/main" id="{31DB7C7C-8F24-4682-83A5-93B52147527E}"/>
              </a:ext>
            </a:extLst>
          </p:cNvPr>
          <p:cNvSpPr>
            <a:spLocks noChangeShapeType="1"/>
          </p:cNvSpPr>
          <p:nvPr/>
        </p:nvSpPr>
        <p:spPr bwMode="auto">
          <a:xfrm flipH="1" flipV="1">
            <a:off x="4343400" y="5410200"/>
            <a:ext cx="1752600" cy="685800"/>
          </a:xfrm>
          <a:prstGeom prst="line">
            <a:avLst/>
          </a:prstGeom>
          <a:noFill/>
          <a:ln w="76200">
            <a:solidFill>
              <a:schemeClr val="tx1"/>
            </a:solidFill>
            <a:prstDash val="sysDot"/>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9708" name="Text Box 12">
            <a:extLst>
              <a:ext uri="{FF2B5EF4-FFF2-40B4-BE49-F238E27FC236}">
                <a16:creationId xmlns:a16="http://schemas.microsoft.com/office/drawing/2014/main" id="{999A6900-6C62-49AF-B975-0271A7A1E4D3}"/>
              </a:ext>
            </a:extLst>
          </p:cNvPr>
          <p:cNvSpPr txBox="1">
            <a:spLocks noChangeArrowheads="1"/>
          </p:cNvSpPr>
          <p:nvPr/>
        </p:nvSpPr>
        <p:spPr bwMode="auto">
          <a:xfrm>
            <a:off x="2117725" y="6284913"/>
            <a:ext cx="19367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a:cs typeface="Arial" panose="020B0604020202020204" pitchFamily="34" charset="0"/>
              </a:rPr>
              <a:t>Left convergence</a:t>
            </a:r>
          </a:p>
        </p:txBody>
      </p:sp>
      <p:sp>
        <p:nvSpPr>
          <p:cNvPr id="29709" name="Text Box 13">
            <a:extLst>
              <a:ext uri="{FF2B5EF4-FFF2-40B4-BE49-F238E27FC236}">
                <a16:creationId xmlns:a16="http://schemas.microsoft.com/office/drawing/2014/main" id="{769F1C4D-0836-4C04-A5FC-289576805576}"/>
              </a:ext>
            </a:extLst>
          </p:cNvPr>
          <p:cNvSpPr txBox="1">
            <a:spLocks noChangeArrowheads="1"/>
          </p:cNvSpPr>
          <p:nvPr/>
        </p:nvSpPr>
        <p:spPr bwMode="auto">
          <a:xfrm>
            <a:off x="4800600" y="6172201"/>
            <a:ext cx="21399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a:cs typeface="Arial" panose="020B0604020202020204" pitchFamily="34" charset="0"/>
              </a:rPr>
              <a:t>Right Convergence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29702"/>
                                        </p:tgtEl>
                                        <p:attrNameLst>
                                          <p:attrName>style.visibility</p:attrName>
                                        </p:attrNameLst>
                                      </p:cBhvr>
                                      <p:to>
                                        <p:strVal val="visible"/>
                                      </p:to>
                                    </p:set>
                                    <p:animEffect transition="in" filter="wipe(down)">
                                      <p:cBhvr>
                                        <p:cTn id="7" dur="500"/>
                                        <p:tgtEl>
                                          <p:spTgt spid="29702"/>
                                        </p:tgtEl>
                                      </p:cBhvr>
                                    </p:animEffect>
                                  </p:childTnLst>
                                </p:cTn>
                              </p:par>
                              <p:par>
                                <p:cTn id="8" presetID="22" presetClass="entr" presetSubtype="4" fill="hold" nodeType="withEffect">
                                  <p:stCondLst>
                                    <p:cond delay="0"/>
                                  </p:stCondLst>
                                  <p:childTnLst>
                                    <p:set>
                                      <p:cBhvr>
                                        <p:cTn id="9" dur="1" fill="hold">
                                          <p:stCondLst>
                                            <p:cond delay="0"/>
                                          </p:stCondLst>
                                        </p:cTn>
                                        <p:tgtEl>
                                          <p:spTgt spid="29701"/>
                                        </p:tgtEl>
                                        <p:attrNameLst>
                                          <p:attrName>style.visibility</p:attrName>
                                        </p:attrNameLst>
                                      </p:cBhvr>
                                      <p:to>
                                        <p:strVal val="visible"/>
                                      </p:to>
                                    </p:set>
                                    <p:animEffect transition="in" filter="wipe(down)">
                                      <p:cBhvr>
                                        <p:cTn id="10" dur="500"/>
                                        <p:tgtEl>
                                          <p:spTgt spid="29701"/>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2" presetClass="entr" presetSubtype="4" fill="hold" nodeType="clickEffect">
                                  <p:stCondLst>
                                    <p:cond delay="0"/>
                                  </p:stCondLst>
                                  <p:childTnLst>
                                    <p:set>
                                      <p:cBhvr>
                                        <p:cTn id="14" dur="1" fill="hold">
                                          <p:stCondLst>
                                            <p:cond delay="0"/>
                                          </p:stCondLst>
                                        </p:cTn>
                                        <p:tgtEl>
                                          <p:spTgt spid="29703"/>
                                        </p:tgtEl>
                                        <p:attrNameLst>
                                          <p:attrName>style.visibility</p:attrName>
                                        </p:attrNameLst>
                                      </p:cBhvr>
                                      <p:to>
                                        <p:strVal val="visible"/>
                                      </p:to>
                                    </p:set>
                                    <p:anim calcmode="lin" valueType="num">
                                      <p:cBhvr additive="base">
                                        <p:cTn id="15" dur="500" fill="hold"/>
                                        <p:tgtEl>
                                          <p:spTgt spid="29703"/>
                                        </p:tgtEl>
                                        <p:attrNameLst>
                                          <p:attrName>ppt_x</p:attrName>
                                        </p:attrNameLst>
                                      </p:cBhvr>
                                      <p:tavLst>
                                        <p:tav tm="0">
                                          <p:val>
                                            <p:strVal val="#ppt_x"/>
                                          </p:val>
                                        </p:tav>
                                        <p:tav tm="100000">
                                          <p:val>
                                            <p:strVal val="#ppt_x"/>
                                          </p:val>
                                        </p:tav>
                                      </p:tavLst>
                                    </p:anim>
                                    <p:anim calcmode="lin" valueType="num">
                                      <p:cBhvr additive="base">
                                        <p:cTn id="16" dur="500" fill="hold"/>
                                        <p:tgtEl>
                                          <p:spTgt spid="29703"/>
                                        </p:tgtEl>
                                        <p:attrNameLst>
                                          <p:attrName>ppt_y</p:attrName>
                                        </p:attrNameLst>
                                      </p:cBhvr>
                                      <p:tavLst>
                                        <p:tav tm="0">
                                          <p:val>
                                            <p:strVal val="1+#ppt_h/2"/>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21" presetClass="entr" presetSubtype="4" fill="hold" nodeType="clickEffect">
                                  <p:stCondLst>
                                    <p:cond delay="0"/>
                                  </p:stCondLst>
                                  <p:childTnLst>
                                    <p:set>
                                      <p:cBhvr>
                                        <p:cTn id="20" dur="1" fill="hold">
                                          <p:stCondLst>
                                            <p:cond delay="0"/>
                                          </p:stCondLst>
                                        </p:cTn>
                                        <p:tgtEl>
                                          <p:spTgt spid="29704"/>
                                        </p:tgtEl>
                                        <p:attrNameLst>
                                          <p:attrName>style.visibility</p:attrName>
                                        </p:attrNameLst>
                                      </p:cBhvr>
                                      <p:to>
                                        <p:strVal val="visible"/>
                                      </p:to>
                                    </p:set>
                                    <p:animEffect transition="in" filter="wheel(4)">
                                      <p:cBhvr>
                                        <p:cTn id="21" dur="500"/>
                                        <p:tgtEl>
                                          <p:spTgt spid="29704"/>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29708"/>
                                        </p:tgtEl>
                                        <p:attrNameLst>
                                          <p:attrName>style.visibility</p:attrName>
                                        </p:attrNameLst>
                                      </p:cBhvr>
                                      <p:to>
                                        <p:strVal val="visible"/>
                                      </p:to>
                                    </p:set>
                                    <p:animEffect transition="in" filter="wipe(down)">
                                      <p:cBhvr>
                                        <p:cTn id="26" dur="500"/>
                                        <p:tgtEl>
                                          <p:spTgt spid="29708"/>
                                        </p:tgtEl>
                                      </p:cBhvr>
                                    </p:animEffect>
                                  </p:childTnLst>
                                </p:cTn>
                              </p:par>
                              <p:par>
                                <p:cTn id="27" presetID="22" presetClass="entr" presetSubtype="4" fill="hold" nodeType="withEffect">
                                  <p:stCondLst>
                                    <p:cond delay="0"/>
                                  </p:stCondLst>
                                  <p:childTnLst>
                                    <p:set>
                                      <p:cBhvr>
                                        <p:cTn id="28" dur="1" fill="hold">
                                          <p:stCondLst>
                                            <p:cond delay="0"/>
                                          </p:stCondLst>
                                        </p:cTn>
                                        <p:tgtEl>
                                          <p:spTgt spid="29706"/>
                                        </p:tgtEl>
                                        <p:attrNameLst>
                                          <p:attrName>style.visibility</p:attrName>
                                        </p:attrNameLst>
                                      </p:cBhvr>
                                      <p:to>
                                        <p:strVal val="visible"/>
                                      </p:to>
                                    </p:set>
                                    <p:animEffect transition="in" filter="wipe(down)">
                                      <p:cBhvr>
                                        <p:cTn id="29" dur="500"/>
                                        <p:tgtEl>
                                          <p:spTgt spid="29706"/>
                                        </p:tgtEl>
                                      </p:cBhvr>
                                    </p:animEffect>
                                  </p:childTnLst>
                                </p:cTn>
                              </p:par>
                              <p:par>
                                <p:cTn id="30" presetID="22" presetClass="entr" presetSubtype="4" fill="hold" grpId="0" nodeType="withEffect">
                                  <p:stCondLst>
                                    <p:cond delay="0"/>
                                  </p:stCondLst>
                                  <p:childTnLst>
                                    <p:set>
                                      <p:cBhvr>
                                        <p:cTn id="31" dur="1" fill="hold">
                                          <p:stCondLst>
                                            <p:cond delay="0"/>
                                          </p:stCondLst>
                                        </p:cTn>
                                        <p:tgtEl>
                                          <p:spTgt spid="29709"/>
                                        </p:tgtEl>
                                        <p:attrNameLst>
                                          <p:attrName>style.visibility</p:attrName>
                                        </p:attrNameLst>
                                      </p:cBhvr>
                                      <p:to>
                                        <p:strVal val="visible"/>
                                      </p:to>
                                    </p:set>
                                    <p:animEffect transition="in" filter="wipe(down)">
                                      <p:cBhvr>
                                        <p:cTn id="32" dur="500"/>
                                        <p:tgtEl>
                                          <p:spTgt spid="29709"/>
                                        </p:tgtEl>
                                      </p:cBhvr>
                                    </p:animEffect>
                                  </p:childTnLst>
                                </p:cTn>
                              </p:par>
                              <p:par>
                                <p:cTn id="33" presetID="22" presetClass="entr" presetSubtype="4" fill="hold" nodeType="withEffect">
                                  <p:stCondLst>
                                    <p:cond delay="0"/>
                                  </p:stCondLst>
                                  <p:childTnLst>
                                    <p:set>
                                      <p:cBhvr>
                                        <p:cTn id="34" dur="1" fill="hold">
                                          <p:stCondLst>
                                            <p:cond delay="0"/>
                                          </p:stCondLst>
                                        </p:cTn>
                                        <p:tgtEl>
                                          <p:spTgt spid="29707"/>
                                        </p:tgtEl>
                                        <p:attrNameLst>
                                          <p:attrName>style.visibility</p:attrName>
                                        </p:attrNameLst>
                                      </p:cBhvr>
                                      <p:to>
                                        <p:strVal val="visible"/>
                                      </p:to>
                                    </p:set>
                                    <p:animEffect transition="in" filter="wipe(down)">
                                      <p:cBhvr>
                                        <p:cTn id="35" dur="500"/>
                                        <p:tgtEl>
                                          <p:spTgt spid="297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708" grpId="0"/>
      <p:bldP spid="2970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AutoShape 2">
            <a:extLst>
              <a:ext uri="{FF2B5EF4-FFF2-40B4-BE49-F238E27FC236}">
                <a16:creationId xmlns:a16="http://schemas.microsoft.com/office/drawing/2014/main" id="{83A3A933-D1AD-43DE-9015-63617380BB90}"/>
              </a:ext>
            </a:extLst>
          </p:cNvPr>
          <p:cNvSpPr>
            <a:spLocks noGrp="1" noChangeArrowheads="1"/>
          </p:cNvSpPr>
          <p:nvPr>
            <p:ph type="title"/>
          </p:nvPr>
        </p:nvSpPr>
        <p:spPr/>
        <p:txBody>
          <a:bodyPr/>
          <a:lstStyle/>
          <a:p>
            <a:pPr eaLnBrk="1" hangingPunct="1"/>
            <a:r>
              <a:rPr lang="en-US" altLang="en-US"/>
              <a:t>Slope lock prevents lateral movement</a:t>
            </a:r>
          </a:p>
        </p:txBody>
      </p:sp>
      <p:pic>
        <p:nvPicPr>
          <p:cNvPr id="17411" name="Picture 3" descr="slope lock">
            <a:extLst>
              <a:ext uri="{FF2B5EF4-FFF2-40B4-BE49-F238E27FC236}">
                <a16:creationId xmlns:a16="http://schemas.microsoft.com/office/drawing/2014/main" id="{E91C71A5-0573-4B33-B7CD-70656A2738D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76601" y="2895601"/>
            <a:ext cx="6018213" cy="176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AutoShape 2">
            <a:extLst>
              <a:ext uri="{FF2B5EF4-FFF2-40B4-BE49-F238E27FC236}">
                <a16:creationId xmlns:a16="http://schemas.microsoft.com/office/drawing/2014/main" id="{2E594008-F788-4C39-96C1-F5E8510280D8}"/>
              </a:ext>
            </a:extLst>
          </p:cNvPr>
          <p:cNvSpPr>
            <a:spLocks noGrp="1" noChangeArrowheads="1"/>
          </p:cNvSpPr>
          <p:nvPr>
            <p:ph type="title"/>
          </p:nvPr>
        </p:nvSpPr>
        <p:spPr/>
        <p:txBody>
          <a:bodyPr/>
          <a:lstStyle/>
          <a:p>
            <a:pPr eaLnBrk="1" hangingPunct="1"/>
            <a:r>
              <a:rPr lang="en-US" altLang="en-US" dirty="0">
                <a:solidFill>
                  <a:schemeClr val="bg1"/>
                </a:solidFill>
              </a:rPr>
              <a:t>Slope Angles</a:t>
            </a:r>
          </a:p>
        </p:txBody>
      </p:sp>
      <p:pic>
        <p:nvPicPr>
          <p:cNvPr id="32771" name="Picture 3" descr="H38">
            <a:extLst>
              <a:ext uri="{FF2B5EF4-FFF2-40B4-BE49-F238E27FC236}">
                <a16:creationId xmlns:a16="http://schemas.microsoft.com/office/drawing/2014/main" id="{D727CEC1-1A05-45EE-94ED-71BF5ACE7331}"/>
              </a:ext>
            </a:extLst>
          </p:cNvPr>
          <p:cNvPicPr>
            <a:picLocks noGrp="1" noChangeAspect="1" noChangeArrowheads="1"/>
          </p:cNvPicPr>
          <p:nvPr>
            <p:ph sz="half" idx="1"/>
          </p:nvPr>
        </p:nvPicPr>
        <p:blipFill rotWithShape="1">
          <a:blip r:embed="rId3">
            <a:extLst>
              <a:ext uri="{28A0092B-C50C-407E-A947-70E740481C1C}">
                <a14:useLocalDpi xmlns:a14="http://schemas.microsoft.com/office/drawing/2010/main" val="0"/>
              </a:ext>
            </a:extLst>
          </a:blip>
          <a:srcRect b="13090"/>
          <a:stretch/>
        </p:blipFill>
        <p:spPr>
          <a:xfrm>
            <a:off x="1665490" y="2382393"/>
            <a:ext cx="3071261" cy="3364357"/>
          </a:xfrm>
          <a:noFill/>
        </p:spPr>
      </p:pic>
      <p:pic>
        <p:nvPicPr>
          <p:cNvPr id="32772" name="Picture 4" descr="H37">
            <a:extLst>
              <a:ext uri="{FF2B5EF4-FFF2-40B4-BE49-F238E27FC236}">
                <a16:creationId xmlns:a16="http://schemas.microsoft.com/office/drawing/2014/main" id="{AD2C4042-07CB-46BB-8173-6B9C017C6FC2}"/>
              </a:ext>
            </a:extLst>
          </p:cNvPr>
          <p:cNvPicPr>
            <a:picLocks noGrp="1" noChangeAspect="1" noChangeArrowheads="1"/>
          </p:cNvPicPr>
          <p:nvPr>
            <p:ph sz="half" idx="2"/>
          </p:nvPr>
        </p:nvPicPr>
        <p:blipFill rotWithShape="1">
          <a:blip r:embed="rId4">
            <a:extLst>
              <a:ext uri="{28A0092B-C50C-407E-A947-70E740481C1C}">
                <a14:useLocalDpi xmlns:a14="http://schemas.microsoft.com/office/drawing/2010/main" val="0"/>
              </a:ext>
            </a:extLst>
          </a:blip>
          <a:srcRect t="9835" b="16121"/>
          <a:stretch/>
        </p:blipFill>
        <p:spPr>
          <a:xfrm>
            <a:off x="6477001" y="2514600"/>
            <a:ext cx="3687763" cy="3441700"/>
          </a:xfrm>
          <a:noFill/>
        </p:spPr>
      </p:pic>
      <p:sp>
        <p:nvSpPr>
          <p:cNvPr id="32773" name="Text Box 5">
            <a:extLst>
              <a:ext uri="{FF2B5EF4-FFF2-40B4-BE49-F238E27FC236}">
                <a16:creationId xmlns:a16="http://schemas.microsoft.com/office/drawing/2014/main" id="{8513D341-C2A4-4F2A-B46E-4BA6ADCCB58C}"/>
              </a:ext>
            </a:extLst>
          </p:cNvPr>
          <p:cNvSpPr txBox="1">
            <a:spLocks noChangeArrowheads="1"/>
          </p:cNvSpPr>
          <p:nvPr/>
        </p:nvSpPr>
        <p:spPr bwMode="auto">
          <a:xfrm>
            <a:off x="5137150" y="788462"/>
            <a:ext cx="537845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3600" dirty="0">
                <a:solidFill>
                  <a:schemeClr val="bg1"/>
                </a:solidFill>
                <a:cs typeface="Arial" panose="020B0604020202020204" pitchFamily="34" charset="0"/>
              </a:rPr>
              <a:t>Side slip locking mechanism</a:t>
            </a:r>
          </a:p>
        </p:txBody>
      </p:sp>
      <p:sp>
        <p:nvSpPr>
          <p:cNvPr id="32774" name="Arc 6">
            <a:extLst>
              <a:ext uri="{FF2B5EF4-FFF2-40B4-BE49-F238E27FC236}">
                <a16:creationId xmlns:a16="http://schemas.microsoft.com/office/drawing/2014/main" id="{8818EAE0-8E17-4A53-A4AE-A3CA5BA985D5}"/>
              </a:ext>
            </a:extLst>
          </p:cNvPr>
          <p:cNvSpPr>
            <a:spLocks/>
          </p:cNvSpPr>
          <p:nvPr/>
        </p:nvSpPr>
        <p:spPr bwMode="auto">
          <a:xfrm rot="7895124">
            <a:off x="7646194" y="2488407"/>
            <a:ext cx="1090613" cy="1143000"/>
          </a:xfrm>
          <a:custGeom>
            <a:avLst/>
            <a:gdLst>
              <a:gd name="T0" fmla="*/ 0 w 22070"/>
              <a:gd name="T1" fmla="*/ 2147483647 h 21600"/>
              <a:gd name="T2" fmla="*/ 2147483647 w 22070"/>
              <a:gd name="T3" fmla="*/ 2147483647 h 21600"/>
              <a:gd name="T4" fmla="*/ 2147483647 w 22070"/>
              <a:gd name="T5" fmla="*/ 2147483647 h 21600"/>
              <a:gd name="T6" fmla="*/ 0 60000 65536"/>
              <a:gd name="T7" fmla="*/ 0 60000 65536"/>
              <a:gd name="T8" fmla="*/ 0 60000 65536"/>
              <a:gd name="T9" fmla="*/ 0 w 22070"/>
              <a:gd name="T10" fmla="*/ 0 h 21600"/>
              <a:gd name="T11" fmla="*/ 22070 w 22070"/>
              <a:gd name="T12" fmla="*/ 21600 h 21600"/>
            </a:gdLst>
            <a:ahLst/>
            <a:cxnLst>
              <a:cxn ang="T6">
                <a:pos x="T0" y="T1"/>
              </a:cxn>
              <a:cxn ang="T7">
                <a:pos x="T2" y="T3"/>
              </a:cxn>
              <a:cxn ang="T8">
                <a:pos x="T4" y="T5"/>
              </a:cxn>
            </a:cxnLst>
            <a:rect l="T9" t="T10" r="T11" b="T12"/>
            <a:pathLst>
              <a:path w="22070" h="21600" fill="none" extrusionOk="0">
                <a:moveTo>
                  <a:pt x="0" y="5"/>
                </a:moveTo>
                <a:cubicBezTo>
                  <a:pt x="156" y="1"/>
                  <a:pt x="313" y="-1"/>
                  <a:pt x="470" y="0"/>
                </a:cubicBezTo>
                <a:cubicBezTo>
                  <a:pt x="12399" y="0"/>
                  <a:pt x="22070" y="9670"/>
                  <a:pt x="22070" y="21600"/>
                </a:cubicBezTo>
              </a:path>
              <a:path w="22070" h="21600" stroke="0" extrusionOk="0">
                <a:moveTo>
                  <a:pt x="0" y="5"/>
                </a:moveTo>
                <a:cubicBezTo>
                  <a:pt x="156" y="1"/>
                  <a:pt x="313" y="-1"/>
                  <a:pt x="470" y="0"/>
                </a:cubicBezTo>
                <a:cubicBezTo>
                  <a:pt x="12399" y="0"/>
                  <a:pt x="22070" y="9670"/>
                  <a:pt x="22070" y="21600"/>
                </a:cubicBezTo>
                <a:lnTo>
                  <a:pt x="470" y="21600"/>
                </a:lnTo>
                <a:lnTo>
                  <a:pt x="0" y="5"/>
                </a:lnTo>
                <a:close/>
              </a:path>
            </a:pathLst>
          </a:custGeom>
          <a:noFill/>
          <a:ln w="381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2771"/>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277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2774"/>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277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77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AutoShape 2">
            <a:extLst>
              <a:ext uri="{FF2B5EF4-FFF2-40B4-BE49-F238E27FC236}">
                <a16:creationId xmlns:a16="http://schemas.microsoft.com/office/drawing/2014/main" id="{8CF037CE-B7E8-4783-943C-3A757664AE20}"/>
              </a:ext>
            </a:extLst>
          </p:cNvPr>
          <p:cNvSpPr>
            <a:spLocks noGrp="1" noChangeArrowheads="1"/>
          </p:cNvSpPr>
          <p:nvPr>
            <p:ph type="title"/>
          </p:nvPr>
        </p:nvSpPr>
        <p:spPr/>
        <p:txBody>
          <a:bodyPr/>
          <a:lstStyle/>
          <a:p>
            <a:pPr eaLnBrk="1" hangingPunct="1"/>
            <a:r>
              <a:rPr lang="en-US" altLang="en-US"/>
              <a:t>Lateral Slope Angles</a:t>
            </a:r>
          </a:p>
        </p:txBody>
      </p:sp>
      <p:pic>
        <p:nvPicPr>
          <p:cNvPr id="19459" name="Picture 3" descr="DSCF1420">
            <a:extLst>
              <a:ext uri="{FF2B5EF4-FFF2-40B4-BE49-F238E27FC236}">
                <a16:creationId xmlns:a16="http://schemas.microsoft.com/office/drawing/2014/main" id="{EA750B4B-5A81-4A10-BD63-AAB7D2F885E1}"/>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l="18442" t="8081" r="15891" b="14136"/>
          <a:stretch>
            <a:fillRect/>
          </a:stretch>
        </p:blipFill>
        <p:spPr>
          <a:xfrm>
            <a:off x="3048000" y="2362200"/>
            <a:ext cx="4953000" cy="4400550"/>
          </a:xfrm>
          <a:noFill/>
        </p:spPr>
      </p:pic>
      <p:sp>
        <p:nvSpPr>
          <p:cNvPr id="34820" name="Line 4">
            <a:extLst>
              <a:ext uri="{FF2B5EF4-FFF2-40B4-BE49-F238E27FC236}">
                <a16:creationId xmlns:a16="http://schemas.microsoft.com/office/drawing/2014/main" id="{9405758B-4EB1-40EA-9D88-2CF099B5E357}"/>
              </a:ext>
            </a:extLst>
          </p:cNvPr>
          <p:cNvSpPr>
            <a:spLocks noChangeShapeType="1"/>
          </p:cNvSpPr>
          <p:nvPr/>
        </p:nvSpPr>
        <p:spPr bwMode="auto">
          <a:xfrm>
            <a:off x="3581400" y="3200400"/>
            <a:ext cx="2362200" cy="2514600"/>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4821" name="Line 5">
            <a:extLst>
              <a:ext uri="{FF2B5EF4-FFF2-40B4-BE49-F238E27FC236}">
                <a16:creationId xmlns:a16="http://schemas.microsoft.com/office/drawing/2014/main" id="{9EB0AC87-F344-4B53-8ED8-71904A5FCAEF}"/>
              </a:ext>
            </a:extLst>
          </p:cNvPr>
          <p:cNvSpPr>
            <a:spLocks noChangeShapeType="1"/>
          </p:cNvSpPr>
          <p:nvPr/>
        </p:nvSpPr>
        <p:spPr bwMode="auto">
          <a:xfrm flipV="1">
            <a:off x="5105400" y="3581400"/>
            <a:ext cx="2667000" cy="2057400"/>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9462" name="Text Box 6">
            <a:extLst>
              <a:ext uri="{FF2B5EF4-FFF2-40B4-BE49-F238E27FC236}">
                <a16:creationId xmlns:a16="http://schemas.microsoft.com/office/drawing/2014/main" id="{19EE68C0-1E04-4195-967C-319C42B990CB}"/>
              </a:ext>
            </a:extLst>
          </p:cNvPr>
          <p:cNvSpPr txBox="1">
            <a:spLocks noChangeArrowheads="1"/>
          </p:cNvSpPr>
          <p:nvPr/>
        </p:nvSpPr>
        <p:spPr bwMode="auto">
          <a:xfrm>
            <a:off x="8137525" y="2286001"/>
            <a:ext cx="2457450" cy="119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a:cs typeface="Arial" panose="020B0604020202020204" pitchFamily="34" charset="0"/>
              </a:rPr>
              <a:t>Lateral Slope angles </a:t>
            </a:r>
          </a:p>
          <a:p>
            <a:pPr eaLnBrk="1" hangingPunct="1"/>
            <a:r>
              <a:rPr lang="en-US" altLang="en-US">
                <a:cs typeface="Arial" panose="020B0604020202020204" pitchFamily="34" charset="0"/>
              </a:rPr>
              <a:t>Prevent a true lateral </a:t>
            </a:r>
          </a:p>
          <a:p>
            <a:pPr eaLnBrk="1" hangingPunct="1"/>
            <a:r>
              <a:rPr lang="en-US" altLang="en-US">
                <a:cs typeface="Arial" panose="020B0604020202020204" pitchFamily="34" charset="0"/>
              </a:rPr>
              <a:t>Sliding of the Atlas on </a:t>
            </a:r>
          </a:p>
          <a:p>
            <a:pPr eaLnBrk="1" hangingPunct="1"/>
            <a:r>
              <a:rPr lang="en-US" altLang="en-US">
                <a:cs typeface="Arial" panose="020B0604020202020204" pitchFamily="34" charset="0"/>
              </a:rPr>
              <a:t>Occipital condyle.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4820"/>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48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AutoShape 2">
            <a:extLst>
              <a:ext uri="{FF2B5EF4-FFF2-40B4-BE49-F238E27FC236}">
                <a16:creationId xmlns:a16="http://schemas.microsoft.com/office/drawing/2014/main" id="{89CF1E9A-2093-4E8E-9C9C-AE61CB03C484}"/>
              </a:ext>
            </a:extLst>
          </p:cNvPr>
          <p:cNvSpPr>
            <a:spLocks noGrp="1" noChangeArrowheads="1"/>
          </p:cNvSpPr>
          <p:nvPr>
            <p:ph type="title" sz="quarter"/>
          </p:nvPr>
        </p:nvSpPr>
        <p:spPr>
          <a:xfrm>
            <a:off x="1974850" y="158750"/>
            <a:ext cx="8235950" cy="981076"/>
          </a:xfrm>
        </p:spPr>
        <p:txBody>
          <a:bodyPr/>
          <a:lstStyle/>
          <a:p>
            <a:pPr eaLnBrk="1" hangingPunct="1"/>
            <a:r>
              <a:rPr lang="en-US" altLang="en-US" dirty="0">
                <a:solidFill>
                  <a:schemeClr val="bg1"/>
                </a:solidFill>
              </a:rPr>
              <a:t>Measuring Slope Angles</a:t>
            </a:r>
          </a:p>
        </p:txBody>
      </p:sp>
      <p:pic>
        <p:nvPicPr>
          <p:cNvPr id="20483" name="Picture 3" descr="H21">
            <a:extLst>
              <a:ext uri="{FF2B5EF4-FFF2-40B4-BE49-F238E27FC236}">
                <a16:creationId xmlns:a16="http://schemas.microsoft.com/office/drawing/2014/main" id="{72595732-46A3-4FFC-9547-CE595BBF7C48}"/>
              </a:ext>
            </a:extLst>
          </p:cNvPr>
          <p:cNvPicPr>
            <a:picLocks noGrp="1" noChangeAspect="1" noChangeArrowheads="1"/>
          </p:cNvPicPr>
          <p:nvPr>
            <p:ph sz="quarter" idx="1"/>
          </p:nvPr>
        </p:nvPicPr>
        <p:blipFill>
          <a:blip r:embed="rId3">
            <a:extLst>
              <a:ext uri="{28A0092B-C50C-407E-A947-70E740481C1C}">
                <a14:useLocalDpi xmlns:a14="http://schemas.microsoft.com/office/drawing/2010/main" val="0"/>
              </a:ext>
            </a:extLst>
          </a:blip>
          <a:srcRect/>
          <a:stretch>
            <a:fillRect/>
          </a:stretch>
        </p:blipFill>
        <p:spPr>
          <a:xfrm>
            <a:off x="1571626" y="914400"/>
            <a:ext cx="2359025" cy="2971800"/>
          </a:xfrm>
          <a:noFill/>
        </p:spPr>
      </p:pic>
      <p:pic>
        <p:nvPicPr>
          <p:cNvPr id="20484" name="Picture 4" descr="H20">
            <a:extLst>
              <a:ext uri="{FF2B5EF4-FFF2-40B4-BE49-F238E27FC236}">
                <a16:creationId xmlns:a16="http://schemas.microsoft.com/office/drawing/2014/main" id="{86FE1E87-5464-4CEF-A43B-F5BBDB8D9BB0}"/>
              </a:ext>
            </a:extLst>
          </p:cNvPr>
          <p:cNvPicPr>
            <a:picLocks noGrp="1" noChangeAspect="1" noChangeArrowheads="1"/>
          </p:cNvPicPr>
          <p:nvPr>
            <p:ph sz="quarter" idx="2"/>
          </p:nvPr>
        </p:nvPicPr>
        <p:blipFill>
          <a:blip r:embed="rId4">
            <a:extLst>
              <a:ext uri="{28A0092B-C50C-407E-A947-70E740481C1C}">
                <a14:useLocalDpi xmlns:a14="http://schemas.microsoft.com/office/drawing/2010/main" val="0"/>
              </a:ext>
            </a:extLst>
          </a:blip>
          <a:srcRect/>
          <a:stretch>
            <a:fillRect/>
          </a:stretch>
        </p:blipFill>
        <p:spPr>
          <a:xfrm>
            <a:off x="8308976" y="914400"/>
            <a:ext cx="2359025" cy="2971800"/>
          </a:xfrm>
          <a:noFill/>
        </p:spPr>
      </p:pic>
      <p:pic>
        <p:nvPicPr>
          <p:cNvPr id="20485" name="Picture 5" descr="Picture1">
            <a:extLst>
              <a:ext uri="{FF2B5EF4-FFF2-40B4-BE49-F238E27FC236}">
                <a16:creationId xmlns:a16="http://schemas.microsoft.com/office/drawing/2014/main" id="{71F08D2E-69BA-496D-8AC7-23AC53738256}"/>
              </a:ext>
            </a:extLst>
          </p:cNvPr>
          <p:cNvPicPr>
            <a:picLocks noGrp="1" noChangeAspect="1" noChangeArrowheads="1"/>
          </p:cNvPicPr>
          <p:nvPr>
            <p:ph sz="quarter" idx="3"/>
          </p:nvPr>
        </p:nvPicPr>
        <p:blipFill>
          <a:blip r:embed="rId5">
            <a:extLst>
              <a:ext uri="{28A0092B-C50C-407E-A947-70E740481C1C}">
                <a14:useLocalDpi xmlns:a14="http://schemas.microsoft.com/office/drawing/2010/main" val="0"/>
              </a:ext>
            </a:extLst>
          </a:blip>
          <a:stretch>
            <a:fillRect/>
          </a:stretch>
        </p:blipFill>
        <p:spPr>
          <a:xfrm>
            <a:off x="3820595" y="3819778"/>
            <a:ext cx="1617116" cy="2196342"/>
          </a:xfrm>
          <a:noFill/>
        </p:spPr>
      </p:pic>
      <p:pic>
        <p:nvPicPr>
          <p:cNvPr id="20486" name="Picture 6" descr="Picture1a">
            <a:extLst>
              <a:ext uri="{FF2B5EF4-FFF2-40B4-BE49-F238E27FC236}">
                <a16:creationId xmlns:a16="http://schemas.microsoft.com/office/drawing/2014/main" id="{3367AFB7-0BDB-4272-BE16-74BF9E07B6CF}"/>
              </a:ext>
            </a:extLst>
          </p:cNvPr>
          <p:cNvPicPr>
            <a:picLocks noGrp="1" noChangeAspect="1" noChangeArrowheads="1"/>
          </p:cNvPicPr>
          <p:nvPr>
            <p:ph sz="quarter" idx="4"/>
          </p:nvPr>
        </p:nvPicPr>
        <p:blipFill>
          <a:blip r:embed="rId6">
            <a:extLst>
              <a:ext uri="{28A0092B-C50C-407E-A947-70E740481C1C}">
                <a14:useLocalDpi xmlns:a14="http://schemas.microsoft.com/office/drawing/2010/main" val="0"/>
              </a:ext>
            </a:extLst>
          </a:blip>
          <a:srcRect/>
          <a:stretch>
            <a:fillRect/>
          </a:stretch>
        </p:blipFill>
        <p:spPr>
          <a:xfrm>
            <a:off x="6840019" y="3819778"/>
            <a:ext cx="1617116" cy="2194429"/>
          </a:xfrm>
          <a:noFill/>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45805370-BC68-468C-9E25-D99A1CEA1A49}"/>
              </a:ext>
            </a:extLst>
          </p:cNvPr>
          <p:cNvSpPr>
            <a:spLocks noGrp="1"/>
          </p:cNvSpPr>
          <p:nvPr>
            <p:ph type="ctrTitle"/>
          </p:nvPr>
        </p:nvSpPr>
        <p:spPr>
          <a:xfrm>
            <a:off x="1154955" y="847023"/>
            <a:ext cx="8825658" cy="1809550"/>
          </a:xfrm>
        </p:spPr>
        <p:txBody>
          <a:bodyPr/>
          <a:lstStyle/>
          <a:p>
            <a:r>
              <a:rPr lang="en-US" sz="3600" dirty="0"/>
              <a:t>Take out your copy of the R &amp; L Blair PVs and your ruler, protractor, and marker.</a:t>
            </a:r>
          </a:p>
        </p:txBody>
      </p:sp>
      <p:sp>
        <p:nvSpPr>
          <p:cNvPr id="8" name="Subtitle 7">
            <a:extLst>
              <a:ext uri="{FF2B5EF4-FFF2-40B4-BE49-F238E27FC236}">
                <a16:creationId xmlns:a16="http://schemas.microsoft.com/office/drawing/2014/main" id="{6D6E7B1B-B5D4-403D-9675-C852424B696B}"/>
              </a:ext>
            </a:extLst>
          </p:cNvPr>
          <p:cNvSpPr>
            <a:spLocks noGrp="1"/>
          </p:cNvSpPr>
          <p:nvPr>
            <p:ph type="subTitle" idx="1"/>
          </p:nvPr>
        </p:nvSpPr>
        <p:spPr>
          <a:xfrm>
            <a:off x="1020278" y="2858703"/>
            <a:ext cx="8960335" cy="2780097"/>
          </a:xfrm>
        </p:spPr>
        <p:txBody>
          <a:bodyPr/>
          <a:lstStyle/>
          <a:p>
            <a:endParaRPr lang="en-US" dirty="0"/>
          </a:p>
        </p:txBody>
      </p:sp>
      <p:pic>
        <p:nvPicPr>
          <p:cNvPr id="9" name="Picture 8" descr="Todd 4">
            <a:extLst>
              <a:ext uri="{FF2B5EF4-FFF2-40B4-BE49-F238E27FC236}">
                <a16:creationId xmlns:a16="http://schemas.microsoft.com/office/drawing/2014/main" id="{27995EC8-8B59-4CA8-826D-EF1E0B39A9E6}"/>
              </a:ext>
            </a:extLst>
          </p:cNvPr>
          <p:cNvPicPr>
            <a:picLocks noChangeAspect="1"/>
          </p:cNvPicPr>
          <p:nvPr/>
        </p:nvPicPr>
        <p:blipFill>
          <a:blip r:embed="rId2" cstate="print">
            <a:extLst>
              <a:ext uri="{28A0092B-C50C-407E-A947-70E740481C1C}">
                <a14:useLocalDpi xmlns:a14="http://schemas.microsoft.com/office/drawing/2010/main" val="0"/>
              </a:ext>
            </a:extLst>
          </a:blip>
          <a:srcRect l="15561" t="14386" r="58792" b="59769"/>
          <a:stretch>
            <a:fillRect/>
          </a:stretch>
        </p:blipFill>
        <p:spPr bwMode="auto">
          <a:xfrm>
            <a:off x="4317733" y="2258328"/>
            <a:ext cx="297180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descr="Todd 6">
            <a:extLst>
              <a:ext uri="{FF2B5EF4-FFF2-40B4-BE49-F238E27FC236}">
                <a16:creationId xmlns:a16="http://schemas.microsoft.com/office/drawing/2014/main" id="{E63A0041-13DD-415B-AD69-EAA30F85EDFA}"/>
              </a:ext>
            </a:extLst>
          </p:cNvPr>
          <p:cNvPicPr>
            <a:picLocks noChangeAspect="1"/>
          </p:cNvPicPr>
          <p:nvPr/>
        </p:nvPicPr>
        <p:blipFill>
          <a:blip r:embed="rId3" cstate="print">
            <a:extLst>
              <a:ext uri="{28A0092B-C50C-407E-A947-70E740481C1C}">
                <a14:useLocalDpi xmlns:a14="http://schemas.microsoft.com/office/drawing/2010/main" val="0"/>
              </a:ext>
            </a:extLst>
          </a:blip>
          <a:srcRect l="53998" t="4552" r="14534" b="64116"/>
          <a:stretch>
            <a:fillRect/>
          </a:stretch>
        </p:blipFill>
        <p:spPr bwMode="auto">
          <a:xfrm>
            <a:off x="7780421" y="2230187"/>
            <a:ext cx="2926080" cy="3780790"/>
          </a:xfrm>
          <a:prstGeom prst="rect">
            <a:avLst/>
          </a:prstGeom>
          <a:noFill/>
          <a:ln>
            <a:noFill/>
          </a:ln>
        </p:spPr>
      </p:pic>
    </p:spTree>
    <p:extLst>
      <p:ext uri="{BB962C8B-B14F-4D97-AF65-F5344CB8AC3E}">
        <p14:creationId xmlns:p14="http://schemas.microsoft.com/office/powerpoint/2010/main" val="220460291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AutoShape 2">
            <a:extLst>
              <a:ext uri="{FF2B5EF4-FFF2-40B4-BE49-F238E27FC236}">
                <a16:creationId xmlns:a16="http://schemas.microsoft.com/office/drawing/2014/main" id="{4AE09DF3-FD19-4FA2-A872-8D6A2C215A92}"/>
              </a:ext>
            </a:extLst>
          </p:cNvPr>
          <p:cNvSpPr>
            <a:spLocks noGrp="1" noChangeArrowheads="1"/>
          </p:cNvSpPr>
          <p:nvPr>
            <p:ph type="title"/>
          </p:nvPr>
        </p:nvSpPr>
        <p:spPr>
          <a:xfrm>
            <a:off x="2762451" y="1295400"/>
            <a:ext cx="6975274" cy="385232"/>
          </a:xfrm>
        </p:spPr>
        <p:txBody>
          <a:bodyPr/>
          <a:lstStyle/>
          <a:p>
            <a:pPr eaLnBrk="1" hangingPunct="1"/>
            <a:r>
              <a:rPr lang="en-US" altLang="en-US" dirty="0">
                <a:solidFill>
                  <a:schemeClr val="bg1"/>
                </a:solidFill>
              </a:rPr>
              <a:t>Measuring Slope Angles</a:t>
            </a:r>
          </a:p>
        </p:txBody>
      </p:sp>
      <p:pic>
        <p:nvPicPr>
          <p:cNvPr id="21507" name="Picture 3" descr="Copy of left protracto">
            <a:extLst>
              <a:ext uri="{FF2B5EF4-FFF2-40B4-BE49-F238E27FC236}">
                <a16:creationId xmlns:a16="http://schemas.microsoft.com/office/drawing/2014/main" id="{951F7FC2-245F-4BED-B0DB-08DFD3A59A2F}"/>
              </a:ext>
            </a:extLst>
          </p:cNvPr>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tretch>
            <a:fillRect/>
          </a:stretch>
        </p:blipFill>
        <p:spPr>
          <a:xfrm>
            <a:off x="2040279" y="1846263"/>
            <a:ext cx="3052080" cy="4022725"/>
          </a:xfrm>
          <a:noFill/>
        </p:spPr>
      </p:pic>
      <p:pic>
        <p:nvPicPr>
          <p:cNvPr id="21508" name="Picture 4" descr="right protracto">
            <a:extLst>
              <a:ext uri="{FF2B5EF4-FFF2-40B4-BE49-F238E27FC236}">
                <a16:creationId xmlns:a16="http://schemas.microsoft.com/office/drawing/2014/main" id="{7B5E8B95-CF07-4252-9E91-6703A0AE03EB}"/>
              </a:ext>
            </a:extLst>
          </p:cNvPr>
          <p:cNvPicPr>
            <a:picLocks noGrp="1" noChangeAspect="1" noChangeArrowheads="1"/>
          </p:cNvPicPr>
          <p:nvPr>
            <p:ph sz="half" idx="2"/>
          </p:nvPr>
        </p:nvPicPr>
        <p:blipFill>
          <a:blip r:embed="rId4">
            <a:extLst>
              <a:ext uri="{28A0092B-C50C-407E-A947-70E740481C1C}">
                <a14:useLocalDpi xmlns:a14="http://schemas.microsoft.com/office/drawing/2010/main" val="0"/>
              </a:ext>
            </a:extLst>
          </a:blip>
          <a:srcRect/>
          <a:stretch>
            <a:fillRect/>
          </a:stretch>
        </p:blipFill>
        <p:spPr>
          <a:xfrm>
            <a:off x="6561139" y="2362201"/>
            <a:ext cx="3209925" cy="3724275"/>
          </a:xfrm>
          <a:noFill/>
        </p:spPr>
      </p:pic>
      <p:sp>
        <p:nvSpPr>
          <p:cNvPr id="38917" name="Line 5">
            <a:extLst>
              <a:ext uri="{FF2B5EF4-FFF2-40B4-BE49-F238E27FC236}">
                <a16:creationId xmlns:a16="http://schemas.microsoft.com/office/drawing/2014/main" id="{BBF1C8CD-01CF-442D-9F84-9CFE008CCA9F}"/>
              </a:ext>
            </a:extLst>
          </p:cNvPr>
          <p:cNvSpPr>
            <a:spLocks noChangeShapeType="1"/>
          </p:cNvSpPr>
          <p:nvPr/>
        </p:nvSpPr>
        <p:spPr bwMode="auto">
          <a:xfrm>
            <a:off x="2667000" y="2895600"/>
            <a:ext cx="2057400" cy="1600200"/>
          </a:xfrm>
          <a:prstGeom prst="line">
            <a:avLst/>
          </a:prstGeom>
          <a:noFill/>
          <a:ln w="762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918" name="Line 6">
            <a:extLst>
              <a:ext uri="{FF2B5EF4-FFF2-40B4-BE49-F238E27FC236}">
                <a16:creationId xmlns:a16="http://schemas.microsoft.com/office/drawing/2014/main" id="{D40D4D7B-130F-4082-A61F-6B8D8D02BE36}"/>
              </a:ext>
            </a:extLst>
          </p:cNvPr>
          <p:cNvSpPr>
            <a:spLocks noChangeShapeType="1"/>
          </p:cNvSpPr>
          <p:nvPr/>
        </p:nvSpPr>
        <p:spPr bwMode="auto">
          <a:xfrm>
            <a:off x="3419475" y="3313746"/>
            <a:ext cx="228600" cy="152400"/>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919" name="Text Box 7">
            <a:extLst>
              <a:ext uri="{FF2B5EF4-FFF2-40B4-BE49-F238E27FC236}">
                <a16:creationId xmlns:a16="http://schemas.microsoft.com/office/drawing/2014/main" id="{CC0AD00E-E562-4C1F-872A-9E0FBD5EFEC0}"/>
              </a:ext>
            </a:extLst>
          </p:cNvPr>
          <p:cNvSpPr txBox="1">
            <a:spLocks noChangeArrowheads="1"/>
          </p:cNvSpPr>
          <p:nvPr/>
        </p:nvSpPr>
        <p:spPr bwMode="auto">
          <a:xfrm>
            <a:off x="2895600" y="2362201"/>
            <a:ext cx="20510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b="1">
                <a:solidFill>
                  <a:srgbClr val="FF0000"/>
                </a:solidFill>
                <a:cs typeface="Arial" panose="020B0604020202020204" pitchFamily="34" charset="0"/>
              </a:rPr>
              <a:t>Left Slope Angle </a:t>
            </a:r>
          </a:p>
        </p:txBody>
      </p:sp>
      <p:sp>
        <p:nvSpPr>
          <p:cNvPr id="21512" name="Text Box 8">
            <a:extLst>
              <a:ext uri="{FF2B5EF4-FFF2-40B4-BE49-F238E27FC236}">
                <a16:creationId xmlns:a16="http://schemas.microsoft.com/office/drawing/2014/main" id="{B88B3251-E16B-4C46-9667-4D4A2EFA02E4}"/>
              </a:ext>
            </a:extLst>
          </p:cNvPr>
          <p:cNvSpPr txBox="1">
            <a:spLocks noChangeArrowheads="1"/>
          </p:cNvSpPr>
          <p:nvPr/>
        </p:nvSpPr>
        <p:spPr bwMode="auto">
          <a:xfrm>
            <a:off x="2286000" y="838201"/>
            <a:ext cx="22669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b="1">
                <a:solidFill>
                  <a:srgbClr val="FF0000"/>
                </a:solidFill>
                <a:cs typeface="Arial" panose="020B0604020202020204" pitchFamily="34" charset="0"/>
              </a:rPr>
              <a:t>Left Protracto View</a:t>
            </a:r>
          </a:p>
        </p:txBody>
      </p:sp>
      <p:sp>
        <p:nvSpPr>
          <p:cNvPr id="38921" name="Line 9">
            <a:extLst>
              <a:ext uri="{FF2B5EF4-FFF2-40B4-BE49-F238E27FC236}">
                <a16:creationId xmlns:a16="http://schemas.microsoft.com/office/drawing/2014/main" id="{DCC129DD-DD15-4B49-BDE7-77B1028CE2CE}"/>
              </a:ext>
            </a:extLst>
          </p:cNvPr>
          <p:cNvSpPr>
            <a:spLocks noChangeShapeType="1"/>
          </p:cNvSpPr>
          <p:nvPr/>
        </p:nvSpPr>
        <p:spPr bwMode="auto">
          <a:xfrm>
            <a:off x="2286000" y="4495800"/>
            <a:ext cx="3505200" cy="0"/>
          </a:xfrm>
          <a:prstGeom prst="line">
            <a:avLst/>
          </a:prstGeom>
          <a:noFill/>
          <a:ln w="57150">
            <a:solidFill>
              <a:schemeClr val="tx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922" name="Line 10">
            <a:extLst>
              <a:ext uri="{FF2B5EF4-FFF2-40B4-BE49-F238E27FC236}">
                <a16:creationId xmlns:a16="http://schemas.microsoft.com/office/drawing/2014/main" id="{CA57385B-B69D-40CC-915E-4B2EA0151BA1}"/>
              </a:ext>
            </a:extLst>
          </p:cNvPr>
          <p:cNvSpPr>
            <a:spLocks noChangeShapeType="1"/>
          </p:cNvSpPr>
          <p:nvPr/>
        </p:nvSpPr>
        <p:spPr bwMode="auto">
          <a:xfrm>
            <a:off x="6477000" y="4495800"/>
            <a:ext cx="3429000" cy="0"/>
          </a:xfrm>
          <a:prstGeom prst="line">
            <a:avLst/>
          </a:prstGeom>
          <a:noFill/>
          <a:ln w="57150">
            <a:solidFill>
              <a:schemeClr val="tx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923" name="Line 11">
            <a:extLst>
              <a:ext uri="{FF2B5EF4-FFF2-40B4-BE49-F238E27FC236}">
                <a16:creationId xmlns:a16="http://schemas.microsoft.com/office/drawing/2014/main" id="{7A141229-899D-4977-89A2-1A786E8EE846}"/>
              </a:ext>
            </a:extLst>
          </p:cNvPr>
          <p:cNvSpPr>
            <a:spLocks noChangeShapeType="1"/>
          </p:cNvSpPr>
          <p:nvPr/>
        </p:nvSpPr>
        <p:spPr bwMode="auto">
          <a:xfrm flipV="1">
            <a:off x="8077200" y="3733800"/>
            <a:ext cx="228600" cy="152400"/>
          </a:xfrm>
          <a:prstGeom prst="line">
            <a:avLst/>
          </a:prstGeom>
          <a:noFill/>
          <a:ln w="76200">
            <a:solidFill>
              <a:srgbClr val="0000CC"/>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924" name="Line 12">
            <a:extLst>
              <a:ext uri="{FF2B5EF4-FFF2-40B4-BE49-F238E27FC236}">
                <a16:creationId xmlns:a16="http://schemas.microsoft.com/office/drawing/2014/main" id="{A032603E-13FE-44F3-80D1-452882C1EC76}"/>
              </a:ext>
            </a:extLst>
          </p:cNvPr>
          <p:cNvSpPr>
            <a:spLocks noChangeShapeType="1"/>
          </p:cNvSpPr>
          <p:nvPr/>
        </p:nvSpPr>
        <p:spPr bwMode="auto">
          <a:xfrm flipV="1">
            <a:off x="7543800" y="2895600"/>
            <a:ext cx="2362200" cy="1600200"/>
          </a:xfrm>
          <a:prstGeom prst="line">
            <a:avLst/>
          </a:prstGeom>
          <a:noFill/>
          <a:ln w="76200">
            <a:solidFill>
              <a:srgbClr val="0000CC"/>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925" name="Text Box 13">
            <a:extLst>
              <a:ext uri="{FF2B5EF4-FFF2-40B4-BE49-F238E27FC236}">
                <a16:creationId xmlns:a16="http://schemas.microsoft.com/office/drawing/2014/main" id="{29B23AF4-CBA4-42F3-A2A5-A11ABC4306B1}"/>
              </a:ext>
            </a:extLst>
          </p:cNvPr>
          <p:cNvSpPr txBox="1">
            <a:spLocks noChangeArrowheads="1"/>
          </p:cNvSpPr>
          <p:nvPr/>
        </p:nvSpPr>
        <p:spPr bwMode="auto">
          <a:xfrm>
            <a:off x="1584325" y="36513"/>
            <a:ext cx="81534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b="1">
                <a:cs typeface="Arial" panose="020B0604020202020204" pitchFamily="34" charset="0"/>
              </a:rPr>
              <a:t>Slope = The lateral locking mechanism of the Occipitoatlantal articulation</a:t>
            </a:r>
          </a:p>
        </p:txBody>
      </p:sp>
      <p:sp>
        <p:nvSpPr>
          <p:cNvPr id="38926" name="Text Box 14">
            <a:extLst>
              <a:ext uri="{FF2B5EF4-FFF2-40B4-BE49-F238E27FC236}">
                <a16:creationId xmlns:a16="http://schemas.microsoft.com/office/drawing/2014/main" id="{859A1571-6DE7-4A1B-9F07-D96AC5C48D26}"/>
              </a:ext>
            </a:extLst>
          </p:cNvPr>
          <p:cNvSpPr txBox="1">
            <a:spLocks noChangeArrowheads="1"/>
          </p:cNvSpPr>
          <p:nvPr/>
        </p:nvSpPr>
        <p:spPr bwMode="auto">
          <a:xfrm>
            <a:off x="7239000" y="2286001"/>
            <a:ext cx="21526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b="1">
                <a:solidFill>
                  <a:srgbClr val="0000CC"/>
                </a:solidFill>
                <a:cs typeface="Arial" panose="020B0604020202020204" pitchFamily="34" charset="0"/>
              </a:rPr>
              <a:t>Right Slope Angle</a:t>
            </a:r>
          </a:p>
        </p:txBody>
      </p:sp>
      <p:sp>
        <p:nvSpPr>
          <p:cNvPr id="21519" name="Text Box 15">
            <a:extLst>
              <a:ext uri="{FF2B5EF4-FFF2-40B4-BE49-F238E27FC236}">
                <a16:creationId xmlns:a16="http://schemas.microsoft.com/office/drawing/2014/main" id="{D552900C-6A89-464E-8BFE-3489ADD6DC9E}"/>
              </a:ext>
            </a:extLst>
          </p:cNvPr>
          <p:cNvSpPr txBox="1">
            <a:spLocks noChangeArrowheads="1"/>
          </p:cNvSpPr>
          <p:nvPr/>
        </p:nvSpPr>
        <p:spPr bwMode="auto">
          <a:xfrm>
            <a:off x="6400800" y="838201"/>
            <a:ext cx="24320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b="1" dirty="0">
                <a:solidFill>
                  <a:srgbClr val="00B0F0"/>
                </a:solidFill>
                <a:cs typeface="Arial" panose="020B0604020202020204" pitchFamily="34" charset="0"/>
              </a:rPr>
              <a:t>Right </a:t>
            </a:r>
            <a:r>
              <a:rPr lang="en-US" altLang="en-US" b="1" dirty="0" err="1">
                <a:solidFill>
                  <a:srgbClr val="00B0F0"/>
                </a:solidFill>
                <a:cs typeface="Arial" panose="020B0604020202020204" pitchFamily="34" charset="0"/>
              </a:rPr>
              <a:t>Protracto</a:t>
            </a:r>
            <a:r>
              <a:rPr lang="en-US" altLang="en-US" b="1" dirty="0">
                <a:solidFill>
                  <a:srgbClr val="00B0F0"/>
                </a:solidFill>
                <a:cs typeface="Arial" panose="020B0604020202020204" pitchFamily="34" charset="0"/>
              </a:rPr>
              <a:t> View</a:t>
            </a:r>
          </a:p>
        </p:txBody>
      </p:sp>
      <p:sp>
        <p:nvSpPr>
          <p:cNvPr id="38928" name="Text Box 16">
            <a:extLst>
              <a:ext uri="{FF2B5EF4-FFF2-40B4-BE49-F238E27FC236}">
                <a16:creationId xmlns:a16="http://schemas.microsoft.com/office/drawing/2014/main" id="{A050CEE3-2A16-44D5-BAFB-35A8BF4DB6C7}"/>
              </a:ext>
            </a:extLst>
          </p:cNvPr>
          <p:cNvSpPr txBox="1">
            <a:spLocks noChangeArrowheads="1"/>
          </p:cNvSpPr>
          <p:nvPr/>
        </p:nvSpPr>
        <p:spPr bwMode="auto">
          <a:xfrm>
            <a:off x="1524001" y="4191000"/>
            <a:ext cx="849313"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1600">
                <a:cs typeface="Arial" panose="020B0604020202020204" pitchFamily="34" charset="0"/>
              </a:rPr>
              <a:t>0-0 line</a:t>
            </a:r>
          </a:p>
        </p:txBody>
      </p:sp>
      <p:sp>
        <p:nvSpPr>
          <p:cNvPr id="38929" name="Text Box 17">
            <a:extLst>
              <a:ext uri="{FF2B5EF4-FFF2-40B4-BE49-F238E27FC236}">
                <a16:creationId xmlns:a16="http://schemas.microsoft.com/office/drawing/2014/main" id="{0C4E8DCD-5B4B-4502-A5D1-A349E25F940E}"/>
              </a:ext>
            </a:extLst>
          </p:cNvPr>
          <p:cNvSpPr txBox="1">
            <a:spLocks noChangeArrowheads="1"/>
          </p:cNvSpPr>
          <p:nvPr/>
        </p:nvSpPr>
        <p:spPr bwMode="auto">
          <a:xfrm>
            <a:off x="2209800" y="6096001"/>
            <a:ext cx="7423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a:cs typeface="Arial" panose="020B0604020202020204" pitchFamily="34" charset="0"/>
              </a:rPr>
              <a:t>The slope angle will be measured on the side the chin is pointed toward</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38925">
                                            <p:txEl>
                                              <p:pRg st="0" end="0"/>
                                            </p:txEl>
                                          </p:spTgt>
                                        </p:tgtEl>
                                        <p:attrNameLst>
                                          <p:attrName>style.visibility</p:attrName>
                                        </p:attrNameLst>
                                      </p:cBhvr>
                                      <p:to>
                                        <p:strVal val="visible"/>
                                      </p:to>
                                    </p:set>
                                    <p:anim calcmode="lin" valueType="num">
                                      <p:cBhvr additive="base">
                                        <p:cTn id="7" dur="500" fill="hold"/>
                                        <p:tgtEl>
                                          <p:spTgt spid="3892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892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2" presetClass="entr" presetSubtype="8" fill="hold" nodeType="clickEffect">
                                  <p:stCondLst>
                                    <p:cond delay="0"/>
                                  </p:stCondLst>
                                  <p:childTnLst>
                                    <p:set>
                                      <p:cBhvr>
                                        <p:cTn id="12" dur="1" fill="hold">
                                          <p:stCondLst>
                                            <p:cond delay="0"/>
                                          </p:stCondLst>
                                        </p:cTn>
                                        <p:tgtEl>
                                          <p:spTgt spid="38921"/>
                                        </p:tgtEl>
                                        <p:attrNameLst>
                                          <p:attrName>style.visibility</p:attrName>
                                        </p:attrNameLst>
                                      </p:cBhvr>
                                      <p:to>
                                        <p:strVal val="visible"/>
                                      </p:to>
                                    </p:set>
                                    <p:animEffect transition="in" filter="wipe(left)">
                                      <p:cBhvr>
                                        <p:cTn id="13" dur="500"/>
                                        <p:tgtEl>
                                          <p:spTgt spid="38921"/>
                                        </p:tgtEl>
                                      </p:cBhvr>
                                    </p:animEffect>
                                  </p:childTnLst>
                                </p:cTn>
                              </p:par>
                              <p:par>
                                <p:cTn id="14" presetID="1" presetClass="entr" presetSubtype="0" fill="hold" grpId="0" nodeType="withEffect">
                                  <p:stCondLst>
                                    <p:cond delay="0"/>
                                  </p:stCondLst>
                                  <p:childTnLst>
                                    <p:set>
                                      <p:cBhvr>
                                        <p:cTn id="15" dur="1" fill="hold">
                                          <p:stCondLst>
                                            <p:cond delay="0"/>
                                          </p:stCondLst>
                                        </p:cTn>
                                        <p:tgtEl>
                                          <p:spTgt spid="38928"/>
                                        </p:tgtEl>
                                        <p:attrNameLst>
                                          <p:attrName>style.visibility</p:attrName>
                                        </p:attrNameLst>
                                      </p:cBhvr>
                                      <p:to>
                                        <p:strVal val="visible"/>
                                      </p:to>
                                    </p:set>
                                  </p:childTnLst>
                                </p:cTn>
                              </p:par>
                              <p:par>
                                <p:cTn id="16" presetID="22" presetClass="entr" presetSubtype="8" fill="hold" nodeType="withEffect">
                                  <p:stCondLst>
                                    <p:cond delay="0"/>
                                  </p:stCondLst>
                                  <p:childTnLst>
                                    <p:set>
                                      <p:cBhvr>
                                        <p:cTn id="17" dur="1" fill="hold">
                                          <p:stCondLst>
                                            <p:cond delay="0"/>
                                          </p:stCondLst>
                                        </p:cTn>
                                        <p:tgtEl>
                                          <p:spTgt spid="38922"/>
                                        </p:tgtEl>
                                        <p:attrNameLst>
                                          <p:attrName>style.visibility</p:attrName>
                                        </p:attrNameLst>
                                      </p:cBhvr>
                                      <p:to>
                                        <p:strVal val="visible"/>
                                      </p:to>
                                    </p:set>
                                    <p:animEffect transition="in" filter="wipe(left)">
                                      <p:cBhvr>
                                        <p:cTn id="18" dur="500"/>
                                        <p:tgtEl>
                                          <p:spTgt spid="38922"/>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22" presetClass="entr" presetSubtype="1" fill="hold" nodeType="clickEffect">
                                  <p:stCondLst>
                                    <p:cond delay="0"/>
                                  </p:stCondLst>
                                  <p:childTnLst>
                                    <p:set>
                                      <p:cBhvr>
                                        <p:cTn id="22" dur="1" fill="hold">
                                          <p:stCondLst>
                                            <p:cond delay="0"/>
                                          </p:stCondLst>
                                        </p:cTn>
                                        <p:tgtEl>
                                          <p:spTgt spid="38918"/>
                                        </p:tgtEl>
                                        <p:attrNameLst>
                                          <p:attrName>style.visibility</p:attrName>
                                        </p:attrNameLst>
                                      </p:cBhvr>
                                      <p:to>
                                        <p:strVal val="visible"/>
                                      </p:to>
                                    </p:set>
                                    <p:animEffect transition="in" filter="wipe(up)">
                                      <p:cBhvr>
                                        <p:cTn id="23" dur="500"/>
                                        <p:tgtEl>
                                          <p:spTgt spid="38918"/>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22" presetClass="entr" presetSubtype="1" fill="hold" nodeType="clickEffect">
                                  <p:stCondLst>
                                    <p:cond delay="0"/>
                                  </p:stCondLst>
                                  <p:childTnLst>
                                    <p:set>
                                      <p:cBhvr>
                                        <p:cTn id="27" dur="1" fill="hold">
                                          <p:stCondLst>
                                            <p:cond delay="0"/>
                                          </p:stCondLst>
                                        </p:cTn>
                                        <p:tgtEl>
                                          <p:spTgt spid="38917"/>
                                        </p:tgtEl>
                                        <p:attrNameLst>
                                          <p:attrName>style.visibility</p:attrName>
                                        </p:attrNameLst>
                                      </p:cBhvr>
                                      <p:to>
                                        <p:strVal val="visible"/>
                                      </p:to>
                                    </p:set>
                                    <p:animEffect transition="in" filter="wipe(up)">
                                      <p:cBhvr>
                                        <p:cTn id="28" dur="500"/>
                                        <p:tgtEl>
                                          <p:spTgt spid="38917"/>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2" presetClass="exit" presetSubtype="4" fill="hold" nodeType="clickEffect">
                                  <p:stCondLst>
                                    <p:cond delay="0"/>
                                  </p:stCondLst>
                                  <p:childTnLst>
                                    <p:anim calcmode="lin" valueType="num">
                                      <p:cBhvr additive="base">
                                        <p:cTn id="32" dur="500"/>
                                        <p:tgtEl>
                                          <p:spTgt spid="38918"/>
                                        </p:tgtEl>
                                        <p:attrNameLst>
                                          <p:attrName>ppt_x</p:attrName>
                                        </p:attrNameLst>
                                      </p:cBhvr>
                                      <p:tavLst>
                                        <p:tav tm="0">
                                          <p:val>
                                            <p:strVal val="ppt_x"/>
                                          </p:val>
                                        </p:tav>
                                        <p:tav tm="100000">
                                          <p:val>
                                            <p:strVal val="ppt_x"/>
                                          </p:val>
                                        </p:tav>
                                      </p:tavLst>
                                    </p:anim>
                                    <p:anim calcmode="lin" valueType="num">
                                      <p:cBhvr additive="base">
                                        <p:cTn id="33" dur="500"/>
                                        <p:tgtEl>
                                          <p:spTgt spid="38918"/>
                                        </p:tgtEl>
                                        <p:attrNameLst>
                                          <p:attrName>ppt_y</p:attrName>
                                        </p:attrNameLst>
                                      </p:cBhvr>
                                      <p:tavLst>
                                        <p:tav tm="0">
                                          <p:val>
                                            <p:strVal val="ppt_y"/>
                                          </p:val>
                                        </p:tav>
                                        <p:tav tm="100000">
                                          <p:val>
                                            <p:strVal val="1+ppt_h/2"/>
                                          </p:val>
                                        </p:tav>
                                      </p:tavLst>
                                    </p:anim>
                                    <p:set>
                                      <p:cBhvr>
                                        <p:cTn id="34" dur="1" fill="hold">
                                          <p:stCondLst>
                                            <p:cond delay="499"/>
                                          </p:stCondLst>
                                        </p:cTn>
                                        <p:tgtEl>
                                          <p:spTgt spid="38918"/>
                                        </p:tgtEl>
                                        <p:attrNameLst>
                                          <p:attrName>style.visibility</p:attrName>
                                        </p:attrNameLst>
                                      </p:cBhvr>
                                      <p:to>
                                        <p:strVal val="hidden"/>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22" presetClass="entr" presetSubtype="8" fill="hold" grpId="0" nodeType="clickEffect">
                                  <p:stCondLst>
                                    <p:cond delay="0"/>
                                  </p:stCondLst>
                                  <p:childTnLst>
                                    <p:set>
                                      <p:cBhvr>
                                        <p:cTn id="38" dur="1" fill="hold">
                                          <p:stCondLst>
                                            <p:cond delay="0"/>
                                          </p:stCondLst>
                                        </p:cTn>
                                        <p:tgtEl>
                                          <p:spTgt spid="38919"/>
                                        </p:tgtEl>
                                        <p:attrNameLst>
                                          <p:attrName>style.visibility</p:attrName>
                                        </p:attrNameLst>
                                      </p:cBhvr>
                                      <p:to>
                                        <p:strVal val="visible"/>
                                      </p:to>
                                    </p:set>
                                    <p:animEffect transition="in" filter="wipe(left)">
                                      <p:cBhvr>
                                        <p:cTn id="39" dur="500"/>
                                        <p:tgtEl>
                                          <p:spTgt spid="38919"/>
                                        </p:tgtEl>
                                      </p:cBhvr>
                                    </p:animEffect>
                                  </p:childTnLst>
                                </p:cTn>
                              </p:par>
                            </p:childTnLst>
                          </p:cTn>
                        </p:par>
                      </p:childTnLst>
                    </p:cTn>
                  </p:par>
                  <p:par>
                    <p:cTn id="40" fill="hold" nodeType="clickPar">
                      <p:stCondLst>
                        <p:cond delay="indefinite"/>
                      </p:stCondLst>
                      <p:childTnLst>
                        <p:par>
                          <p:cTn id="41" fill="hold" nodeType="withGroup">
                            <p:stCondLst>
                              <p:cond delay="0"/>
                            </p:stCondLst>
                            <p:childTnLst>
                              <p:par>
                                <p:cTn id="42" presetID="22" presetClass="entr" presetSubtype="4" fill="hold" nodeType="clickEffect">
                                  <p:stCondLst>
                                    <p:cond delay="0"/>
                                  </p:stCondLst>
                                  <p:childTnLst>
                                    <p:set>
                                      <p:cBhvr>
                                        <p:cTn id="43" dur="1" fill="hold">
                                          <p:stCondLst>
                                            <p:cond delay="0"/>
                                          </p:stCondLst>
                                        </p:cTn>
                                        <p:tgtEl>
                                          <p:spTgt spid="38923"/>
                                        </p:tgtEl>
                                        <p:attrNameLst>
                                          <p:attrName>style.visibility</p:attrName>
                                        </p:attrNameLst>
                                      </p:cBhvr>
                                      <p:to>
                                        <p:strVal val="visible"/>
                                      </p:to>
                                    </p:set>
                                    <p:animEffect transition="in" filter="wipe(down)">
                                      <p:cBhvr>
                                        <p:cTn id="44" dur="500"/>
                                        <p:tgtEl>
                                          <p:spTgt spid="38923"/>
                                        </p:tgtEl>
                                      </p:cBhvr>
                                    </p:animEffect>
                                  </p:childTnLst>
                                </p:cTn>
                              </p:par>
                            </p:childTnLst>
                          </p:cTn>
                        </p:par>
                      </p:childTnLst>
                    </p:cTn>
                  </p:par>
                  <p:par>
                    <p:cTn id="45" fill="hold" nodeType="clickPar">
                      <p:stCondLst>
                        <p:cond delay="indefinite"/>
                      </p:stCondLst>
                      <p:childTnLst>
                        <p:par>
                          <p:cTn id="46" fill="hold" nodeType="withGroup">
                            <p:stCondLst>
                              <p:cond delay="0"/>
                            </p:stCondLst>
                            <p:childTnLst>
                              <p:par>
                                <p:cTn id="47" presetID="22" presetClass="entr" presetSubtype="4" fill="hold" nodeType="clickEffect">
                                  <p:stCondLst>
                                    <p:cond delay="0"/>
                                  </p:stCondLst>
                                  <p:childTnLst>
                                    <p:set>
                                      <p:cBhvr>
                                        <p:cTn id="48" dur="1" fill="hold">
                                          <p:stCondLst>
                                            <p:cond delay="0"/>
                                          </p:stCondLst>
                                        </p:cTn>
                                        <p:tgtEl>
                                          <p:spTgt spid="38924"/>
                                        </p:tgtEl>
                                        <p:attrNameLst>
                                          <p:attrName>style.visibility</p:attrName>
                                        </p:attrNameLst>
                                      </p:cBhvr>
                                      <p:to>
                                        <p:strVal val="visible"/>
                                      </p:to>
                                    </p:set>
                                    <p:animEffect transition="in" filter="wipe(down)">
                                      <p:cBhvr>
                                        <p:cTn id="49" dur="500"/>
                                        <p:tgtEl>
                                          <p:spTgt spid="38924"/>
                                        </p:tgtEl>
                                      </p:cBhvr>
                                    </p:animEffect>
                                  </p:childTnLst>
                                </p:cTn>
                              </p:par>
                            </p:childTnLst>
                          </p:cTn>
                        </p:par>
                      </p:childTnLst>
                    </p:cTn>
                  </p:par>
                  <p:par>
                    <p:cTn id="50" fill="hold" nodeType="clickPar">
                      <p:stCondLst>
                        <p:cond delay="indefinite"/>
                      </p:stCondLst>
                      <p:childTnLst>
                        <p:par>
                          <p:cTn id="51" fill="hold" nodeType="withGroup">
                            <p:stCondLst>
                              <p:cond delay="0"/>
                            </p:stCondLst>
                            <p:childTnLst>
                              <p:par>
                                <p:cTn id="52" presetID="2" presetClass="exit" presetSubtype="4" fill="hold" nodeType="clickEffect">
                                  <p:stCondLst>
                                    <p:cond delay="0"/>
                                  </p:stCondLst>
                                  <p:childTnLst>
                                    <p:anim calcmode="lin" valueType="num">
                                      <p:cBhvr additive="base">
                                        <p:cTn id="53" dur="500"/>
                                        <p:tgtEl>
                                          <p:spTgt spid="38923"/>
                                        </p:tgtEl>
                                        <p:attrNameLst>
                                          <p:attrName>ppt_x</p:attrName>
                                        </p:attrNameLst>
                                      </p:cBhvr>
                                      <p:tavLst>
                                        <p:tav tm="0">
                                          <p:val>
                                            <p:strVal val="ppt_x"/>
                                          </p:val>
                                        </p:tav>
                                        <p:tav tm="100000">
                                          <p:val>
                                            <p:strVal val="ppt_x"/>
                                          </p:val>
                                        </p:tav>
                                      </p:tavLst>
                                    </p:anim>
                                    <p:anim calcmode="lin" valueType="num">
                                      <p:cBhvr additive="base">
                                        <p:cTn id="54" dur="500"/>
                                        <p:tgtEl>
                                          <p:spTgt spid="38923"/>
                                        </p:tgtEl>
                                        <p:attrNameLst>
                                          <p:attrName>ppt_y</p:attrName>
                                        </p:attrNameLst>
                                      </p:cBhvr>
                                      <p:tavLst>
                                        <p:tav tm="0">
                                          <p:val>
                                            <p:strVal val="ppt_y"/>
                                          </p:val>
                                        </p:tav>
                                        <p:tav tm="100000">
                                          <p:val>
                                            <p:strVal val="1+ppt_h/2"/>
                                          </p:val>
                                        </p:tav>
                                      </p:tavLst>
                                    </p:anim>
                                    <p:set>
                                      <p:cBhvr>
                                        <p:cTn id="55" dur="1" fill="hold">
                                          <p:stCondLst>
                                            <p:cond delay="499"/>
                                          </p:stCondLst>
                                        </p:cTn>
                                        <p:tgtEl>
                                          <p:spTgt spid="38923"/>
                                        </p:tgtEl>
                                        <p:attrNameLst>
                                          <p:attrName>style.visibility</p:attrName>
                                        </p:attrNameLst>
                                      </p:cBhvr>
                                      <p:to>
                                        <p:strVal val="hidden"/>
                                      </p:to>
                                    </p:set>
                                  </p:childTnLst>
                                </p:cTn>
                              </p:par>
                            </p:childTnLst>
                          </p:cTn>
                        </p:par>
                      </p:childTnLst>
                    </p:cTn>
                  </p:par>
                  <p:par>
                    <p:cTn id="56" fill="hold" nodeType="clickPar">
                      <p:stCondLst>
                        <p:cond delay="indefinite"/>
                      </p:stCondLst>
                      <p:childTnLst>
                        <p:par>
                          <p:cTn id="57" fill="hold" nodeType="withGroup">
                            <p:stCondLst>
                              <p:cond delay="0"/>
                            </p:stCondLst>
                            <p:childTnLst>
                              <p:par>
                                <p:cTn id="58" presetID="22" presetClass="entr" presetSubtype="8" fill="hold" grpId="0" nodeType="clickEffect">
                                  <p:stCondLst>
                                    <p:cond delay="0"/>
                                  </p:stCondLst>
                                  <p:childTnLst>
                                    <p:set>
                                      <p:cBhvr>
                                        <p:cTn id="59" dur="1" fill="hold">
                                          <p:stCondLst>
                                            <p:cond delay="0"/>
                                          </p:stCondLst>
                                        </p:cTn>
                                        <p:tgtEl>
                                          <p:spTgt spid="38926"/>
                                        </p:tgtEl>
                                        <p:attrNameLst>
                                          <p:attrName>style.visibility</p:attrName>
                                        </p:attrNameLst>
                                      </p:cBhvr>
                                      <p:to>
                                        <p:strVal val="visible"/>
                                      </p:to>
                                    </p:set>
                                    <p:animEffect transition="in" filter="wipe(left)">
                                      <p:cBhvr>
                                        <p:cTn id="60" dur="500"/>
                                        <p:tgtEl>
                                          <p:spTgt spid="38926"/>
                                        </p:tgtEl>
                                      </p:cBhvr>
                                    </p:animEffect>
                                  </p:childTnLst>
                                </p:cTn>
                              </p:par>
                            </p:childTnLst>
                          </p:cTn>
                        </p:par>
                      </p:childTnLst>
                    </p:cTn>
                  </p:par>
                  <p:par>
                    <p:cTn id="61" fill="hold" nodeType="clickPar">
                      <p:stCondLst>
                        <p:cond delay="indefinite"/>
                      </p:stCondLst>
                      <p:childTnLst>
                        <p:par>
                          <p:cTn id="62" fill="hold" nodeType="withGroup">
                            <p:stCondLst>
                              <p:cond delay="0"/>
                            </p:stCondLst>
                            <p:childTnLst>
                              <p:par>
                                <p:cTn id="63" presetID="22" presetClass="entr" presetSubtype="8" fill="hold" grpId="0" nodeType="clickEffect">
                                  <p:stCondLst>
                                    <p:cond delay="0"/>
                                  </p:stCondLst>
                                  <p:childTnLst>
                                    <p:set>
                                      <p:cBhvr>
                                        <p:cTn id="64" dur="1" fill="hold">
                                          <p:stCondLst>
                                            <p:cond delay="0"/>
                                          </p:stCondLst>
                                        </p:cTn>
                                        <p:tgtEl>
                                          <p:spTgt spid="38929"/>
                                        </p:tgtEl>
                                        <p:attrNameLst>
                                          <p:attrName>style.visibility</p:attrName>
                                        </p:attrNameLst>
                                      </p:cBhvr>
                                      <p:to>
                                        <p:strVal val="visible"/>
                                      </p:to>
                                    </p:set>
                                    <p:animEffect transition="in" filter="wipe(left)">
                                      <p:cBhvr>
                                        <p:cTn id="65" dur="500"/>
                                        <p:tgtEl>
                                          <p:spTgt spid="389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919" grpId="0"/>
      <p:bldP spid="38926" grpId="0"/>
      <p:bldP spid="38928" grpId="0"/>
      <p:bldP spid="38929"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AutoShape 2">
            <a:extLst>
              <a:ext uri="{FF2B5EF4-FFF2-40B4-BE49-F238E27FC236}">
                <a16:creationId xmlns:a16="http://schemas.microsoft.com/office/drawing/2014/main" id="{517F122D-D510-4349-988D-8CDA3B7C5D6D}"/>
              </a:ext>
            </a:extLst>
          </p:cNvPr>
          <p:cNvSpPr>
            <a:spLocks noGrp="1" noChangeArrowheads="1"/>
          </p:cNvSpPr>
          <p:nvPr>
            <p:ph type="title"/>
          </p:nvPr>
        </p:nvSpPr>
        <p:spPr/>
        <p:txBody>
          <a:bodyPr/>
          <a:lstStyle/>
          <a:p>
            <a:pPr eaLnBrk="1" hangingPunct="1"/>
            <a:r>
              <a:rPr lang="en-US" altLang="en-US"/>
              <a:t>Convexity lock prevents A-P movement</a:t>
            </a:r>
          </a:p>
        </p:txBody>
      </p:sp>
      <p:pic>
        <p:nvPicPr>
          <p:cNvPr id="22531" name="Picture 3" descr="convex lock">
            <a:extLst>
              <a:ext uri="{FF2B5EF4-FFF2-40B4-BE49-F238E27FC236}">
                <a16:creationId xmlns:a16="http://schemas.microsoft.com/office/drawing/2014/main" id="{6D670D55-27AC-427D-9F39-5D9D83976F6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76601" y="2590801"/>
            <a:ext cx="6018213" cy="206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AutoShape 2">
            <a:extLst>
              <a:ext uri="{FF2B5EF4-FFF2-40B4-BE49-F238E27FC236}">
                <a16:creationId xmlns:a16="http://schemas.microsoft.com/office/drawing/2014/main" id="{BC576054-3F8D-4B10-93DF-1982A904C2BB}"/>
              </a:ext>
            </a:extLst>
          </p:cNvPr>
          <p:cNvSpPr>
            <a:spLocks noGrp="1" noChangeArrowheads="1"/>
          </p:cNvSpPr>
          <p:nvPr>
            <p:ph type="title"/>
          </p:nvPr>
        </p:nvSpPr>
        <p:spPr/>
        <p:txBody>
          <a:bodyPr/>
          <a:lstStyle/>
          <a:p>
            <a:pPr eaLnBrk="1" hangingPunct="1"/>
            <a:r>
              <a:rPr lang="en-US" altLang="en-US"/>
              <a:t>Dr. Blair’s Chiropractic Premises</a:t>
            </a:r>
          </a:p>
        </p:txBody>
      </p:sp>
      <p:sp>
        <p:nvSpPr>
          <p:cNvPr id="6147" name="Rectangle 3">
            <a:extLst>
              <a:ext uri="{FF2B5EF4-FFF2-40B4-BE49-F238E27FC236}">
                <a16:creationId xmlns:a16="http://schemas.microsoft.com/office/drawing/2014/main" id="{A6AEB237-F410-454B-86B6-D2BC2D1207F2}"/>
              </a:ext>
            </a:extLst>
          </p:cNvPr>
          <p:cNvSpPr>
            <a:spLocks noGrp="1" noChangeArrowheads="1"/>
          </p:cNvSpPr>
          <p:nvPr>
            <p:ph idx="1"/>
          </p:nvPr>
        </p:nvSpPr>
        <p:spPr/>
        <p:txBody>
          <a:bodyPr/>
          <a:lstStyle/>
          <a:p>
            <a:pPr eaLnBrk="1" hangingPunct="1">
              <a:lnSpc>
                <a:spcPct val="90000"/>
              </a:lnSpc>
              <a:buFont typeface="Wingdings" panose="05000000000000000000" pitchFamily="2" charset="2"/>
              <a:buNone/>
            </a:pPr>
            <a:r>
              <a:rPr lang="en-US" altLang="en-US" b="1"/>
              <a:t>Dr. Blair’s premise for analyzing the spine the way he did can be summed up in one question.  </a:t>
            </a:r>
            <a:endParaRPr lang="en-US" altLang="en-US" b="1" i="1"/>
          </a:p>
          <a:p>
            <a:pPr algn="ctr" eaLnBrk="1" hangingPunct="1">
              <a:lnSpc>
                <a:spcPct val="90000"/>
              </a:lnSpc>
              <a:buFont typeface="Wingdings" panose="05000000000000000000" pitchFamily="2" charset="2"/>
              <a:buNone/>
            </a:pPr>
            <a:endParaRPr lang="en-US" altLang="en-US" b="1" i="1"/>
          </a:p>
          <a:p>
            <a:pPr algn="ctr" eaLnBrk="1" hangingPunct="1">
              <a:lnSpc>
                <a:spcPct val="90000"/>
              </a:lnSpc>
              <a:buFont typeface="Wingdings" panose="05000000000000000000" pitchFamily="2" charset="2"/>
              <a:buNone/>
            </a:pPr>
            <a:r>
              <a:rPr lang="en-US" altLang="en-US" sz="3200" b="1" i="1"/>
              <a:t>“If a misalignment happens at the joint, </a:t>
            </a:r>
          </a:p>
          <a:p>
            <a:pPr algn="ctr" eaLnBrk="1" hangingPunct="1">
              <a:lnSpc>
                <a:spcPct val="90000"/>
              </a:lnSpc>
              <a:buFont typeface="Wingdings" panose="05000000000000000000" pitchFamily="2" charset="2"/>
              <a:buNone/>
            </a:pPr>
            <a:r>
              <a:rPr lang="en-US" altLang="en-US" sz="3200" b="1" i="1"/>
              <a:t>why not take a picture of the joint to see the misalignment?”</a:t>
            </a:r>
            <a:r>
              <a:rPr lang="en-US" altLang="en-US" sz="3200">
                <a:solidFill>
                  <a:srgbClr val="000000"/>
                </a:solidFill>
              </a:rPr>
              <a:t>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16" fill="hold" nodeType="clickEffect">
                                  <p:stCondLst>
                                    <p:cond delay="0"/>
                                  </p:stCondLst>
                                  <p:childTnLst>
                                    <p:set>
                                      <p:cBhvr>
                                        <p:cTn id="6" dur="1" fill="hold">
                                          <p:stCondLst>
                                            <p:cond delay="0"/>
                                          </p:stCondLst>
                                        </p:cTn>
                                        <p:tgtEl>
                                          <p:spTgt spid="6147">
                                            <p:txEl>
                                              <p:pRg st="2" end="2"/>
                                            </p:txEl>
                                          </p:spTgt>
                                        </p:tgtEl>
                                        <p:attrNameLst>
                                          <p:attrName>style.visibility</p:attrName>
                                        </p:attrNameLst>
                                      </p:cBhvr>
                                      <p:to>
                                        <p:strVal val="visible"/>
                                      </p:to>
                                    </p:set>
                                    <p:animEffect transition="in" filter="diamond(in)">
                                      <p:cBhvr>
                                        <p:cTn id="7" dur="1000"/>
                                        <p:tgtEl>
                                          <p:spTgt spid="6147">
                                            <p:txEl>
                                              <p:pRg st="2" end="2"/>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8" presetClass="entr" presetSubtype="16" fill="hold" nodeType="clickEffect">
                                  <p:stCondLst>
                                    <p:cond delay="0"/>
                                  </p:stCondLst>
                                  <p:childTnLst>
                                    <p:set>
                                      <p:cBhvr>
                                        <p:cTn id="11" dur="1" fill="hold">
                                          <p:stCondLst>
                                            <p:cond delay="0"/>
                                          </p:stCondLst>
                                        </p:cTn>
                                        <p:tgtEl>
                                          <p:spTgt spid="6147">
                                            <p:txEl>
                                              <p:pRg st="3" end="3"/>
                                            </p:txEl>
                                          </p:spTgt>
                                        </p:tgtEl>
                                        <p:attrNameLst>
                                          <p:attrName>style.visibility</p:attrName>
                                        </p:attrNameLst>
                                      </p:cBhvr>
                                      <p:to>
                                        <p:strVal val="visible"/>
                                      </p:to>
                                    </p:set>
                                    <p:animEffect transition="in" filter="diamond(in)">
                                      <p:cBhvr>
                                        <p:cTn id="12" dur="1000"/>
                                        <p:tgtEl>
                                          <p:spTgt spid="614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AutoShape 2">
            <a:extLst>
              <a:ext uri="{FF2B5EF4-FFF2-40B4-BE49-F238E27FC236}">
                <a16:creationId xmlns:a16="http://schemas.microsoft.com/office/drawing/2014/main" id="{7092B468-5057-4EE7-8917-B0E419FEECF9}"/>
              </a:ext>
            </a:extLst>
          </p:cNvPr>
          <p:cNvSpPr>
            <a:spLocks noGrp="1" noChangeArrowheads="1"/>
          </p:cNvSpPr>
          <p:nvPr>
            <p:ph type="title"/>
          </p:nvPr>
        </p:nvSpPr>
        <p:spPr>
          <a:xfrm>
            <a:off x="2006600" y="342900"/>
            <a:ext cx="8204200" cy="796926"/>
          </a:xfrm>
        </p:spPr>
        <p:txBody>
          <a:bodyPr/>
          <a:lstStyle/>
          <a:p>
            <a:pPr eaLnBrk="1" hangingPunct="1"/>
            <a:r>
              <a:rPr lang="en-US" altLang="en-US" dirty="0">
                <a:solidFill>
                  <a:srgbClr val="FFFF00"/>
                </a:solidFill>
              </a:rPr>
              <a:t>Convexity Angles</a:t>
            </a:r>
          </a:p>
        </p:txBody>
      </p:sp>
      <p:pic>
        <p:nvPicPr>
          <p:cNvPr id="41987" name="Picture 3" descr="H41">
            <a:extLst>
              <a:ext uri="{FF2B5EF4-FFF2-40B4-BE49-F238E27FC236}">
                <a16:creationId xmlns:a16="http://schemas.microsoft.com/office/drawing/2014/main" id="{9C0B03F0-7DA0-4B5B-9E25-53A53BC8BC24}"/>
              </a:ext>
            </a:extLst>
          </p:cNvPr>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tretch>
            <a:fillRect/>
          </a:stretch>
        </p:blipFill>
        <p:spPr>
          <a:xfrm>
            <a:off x="2395887" y="2382393"/>
            <a:ext cx="2340864" cy="2950464"/>
          </a:xfrm>
          <a:noFill/>
        </p:spPr>
      </p:pic>
      <p:pic>
        <p:nvPicPr>
          <p:cNvPr id="41988" name="Picture 4" descr="H39">
            <a:extLst>
              <a:ext uri="{FF2B5EF4-FFF2-40B4-BE49-F238E27FC236}">
                <a16:creationId xmlns:a16="http://schemas.microsoft.com/office/drawing/2014/main" id="{CB1484D5-12E2-453D-8B32-E1EC40DF1E58}"/>
              </a:ext>
            </a:extLst>
          </p:cNvPr>
          <p:cNvPicPr>
            <a:picLocks noGrp="1" noChangeAspect="1" noChangeArrowheads="1"/>
          </p:cNvPicPr>
          <p:nvPr>
            <p:ph sz="half" idx="2"/>
          </p:nvPr>
        </p:nvPicPr>
        <p:blipFill rotWithShape="1">
          <a:blip r:embed="rId4">
            <a:extLst>
              <a:ext uri="{28A0092B-C50C-407E-A947-70E740481C1C}">
                <a14:useLocalDpi xmlns:a14="http://schemas.microsoft.com/office/drawing/2010/main" val="0"/>
              </a:ext>
            </a:extLst>
          </a:blip>
          <a:srcRect t="11940" b="16792"/>
          <a:stretch/>
        </p:blipFill>
        <p:spPr>
          <a:xfrm>
            <a:off x="1752600" y="2362200"/>
            <a:ext cx="4051300" cy="3638550"/>
          </a:xfrm>
          <a:noFill/>
        </p:spPr>
      </p:pic>
      <p:sp>
        <p:nvSpPr>
          <p:cNvPr id="23557" name="Text Box 5">
            <a:extLst>
              <a:ext uri="{FF2B5EF4-FFF2-40B4-BE49-F238E27FC236}">
                <a16:creationId xmlns:a16="http://schemas.microsoft.com/office/drawing/2014/main" id="{86EE8730-52EE-4D7A-B9C0-0CA4455ACA74}"/>
              </a:ext>
            </a:extLst>
          </p:cNvPr>
          <p:cNvSpPr txBox="1">
            <a:spLocks noChangeArrowheads="1"/>
          </p:cNvSpPr>
          <p:nvPr/>
        </p:nvSpPr>
        <p:spPr bwMode="auto">
          <a:xfrm>
            <a:off x="2774950" y="1225549"/>
            <a:ext cx="68326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dirty="0">
                <a:solidFill>
                  <a:srgbClr val="FFFF00"/>
                </a:solidFill>
                <a:cs typeface="Arial" panose="020B0604020202020204" pitchFamily="34" charset="0"/>
              </a:rPr>
              <a:t>Stops the Atlas from moving straight anterior or straight posterior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1988"/>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4198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AutoShape 2">
            <a:extLst>
              <a:ext uri="{FF2B5EF4-FFF2-40B4-BE49-F238E27FC236}">
                <a16:creationId xmlns:a16="http://schemas.microsoft.com/office/drawing/2014/main" id="{C7990026-7CFB-4C17-A362-C1C468A61BD5}"/>
              </a:ext>
            </a:extLst>
          </p:cNvPr>
          <p:cNvSpPr>
            <a:spLocks noGrp="1" noChangeArrowheads="1"/>
          </p:cNvSpPr>
          <p:nvPr>
            <p:ph type="title"/>
          </p:nvPr>
        </p:nvSpPr>
        <p:spPr>
          <a:xfrm>
            <a:off x="1943100" y="349250"/>
            <a:ext cx="8267700" cy="790576"/>
          </a:xfrm>
        </p:spPr>
        <p:txBody>
          <a:bodyPr/>
          <a:lstStyle/>
          <a:p>
            <a:pPr eaLnBrk="1" hangingPunct="1"/>
            <a:r>
              <a:rPr lang="en-US" altLang="en-US" dirty="0">
                <a:solidFill>
                  <a:srgbClr val="FFFF00"/>
                </a:solidFill>
              </a:rPr>
              <a:t>Occipital Condyle Convexity</a:t>
            </a:r>
          </a:p>
        </p:txBody>
      </p:sp>
      <p:pic>
        <p:nvPicPr>
          <p:cNvPr id="24579" name="Picture 3" descr="C1 plane explained">
            <a:extLst>
              <a:ext uri="{FF2B5EF4-FFF2-40B4-BE49-F238E27FC236}">
                <a16:creationId xmlns:a16="http://schemas.microsoft.com/office/drawing/2014/main" id="{8AD870AD-6702-4E88-9FE9-E06B92359C1F}"/>
              </a:ext>
            </a:extLst>
          </p:cNvPr>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1676400" y="1651001"/>
            <a:ext cx="4419600" cy="4206875"/>
          </a:xfrm>
          <a:noFill/>
        </p:spPr>
      </p:pic>
      <p:pic>
        <p:nvPicPr>
          <p:cNvPr id="24580" name="Picture 4" descr="Page 41">
            <a:extLst>
              <a:ext uri="{FF2B5EF4-FFF2-40B4-BE49-F238E27FC236}">
                <a16:creationId xmlns:a16="http://schemas.microsoft.com/office/drawing/2014/main" id="{CAB1E0DB-4D6D-458B-87E5-110B57284274}"/>
              </a:ext>
            </a:extLst>
          </p:cNvPr>
          <p:cNvPicPr>
            <a:picLocks noGrp="1" noChangeAspect="1" noChangeArrowheads="1"/>
          </p:cNvPicPr>
          <p:nvPr>
            <p:ph sz="half" idx="2"/>
          </p:nvPr>
        </p:nvPicPr>
        <p:blipFill>
          <a:blip r:embed="rId4">
            <a:lum bright="-6000" contrast="30000"/>
            <a:extLst>
              <a:ext uri="{28A0092B-C50C-407E-A947-70E740481C1C}">
                <a14:useLocalDpi xmlns:a14="http://schemas.microsoft.com/office/drawing/2010/main" val="0"/>
              </a:ext>
            </a:extLst>
          </a:blip>
          <a:stretch>
            <a:fillRect/>
          </a:stretch>
        </p:blipFill>
        <p:spPr>
          <a:xfrm>
            <a:off x="6975003" y="1846263"/>
            <a:ext cx="3423595" cy="4022725"/>
          </a:xfrm>
          <a:noFill/>
          <a:ln>
            <a:solidFill>
              <a:srgbClr val="FF0000"/>
            </a:solidFill>
            <a:miter lim="800000"/>
            <a:headEnd/>
            <a:tailEnd/>
          </a:ln>
        </p:spPr>
      </p:pic>
      <p:sp>
        <p:nvSpPr>
          <p:cNvPr id="44037" name="Line 5">
            <a:extLst>
              <a:ext uri="{FF2B5EF4-FFF2-40B4-BE49-F238E27FC236}">
                <a16:creationId xmlns:a16="http://schemas.microsoft.com/office/drawing/2014/main" id="{02632373-DEFF-4BF9-83AB-84AB3F11AA11}"/>
              </a:ext>
            </a:extLst>
          </p:cNvPr>
          <p:cNvSpPr>
            <a:spLocks noChangeShapeType="1"/>
          </p:cNvSpPr>
          <p:nvPr/>
        </p:nvSpPr>
        <p:spPr bwMode="auto">
          <a:xfrm>
            <a:off x="7074374" y="2952751"/>
            <a:ext cx="1295400" cy="1524000"/>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4038" name="Line 6">
            <a:extLst>
              <a:ext uri="{FF2B5EF4-FFF2-40B4-BE49-F238E27FC236}">
                <a16:creationId xmlns:a16="http://schemas.microsoft.com/office/drawing/2014/main" id="{3EB50263-FE45-482A-A603-CED4C868A936}"/>
              </a:ext>
            </a:extLst>
          </p:cNvPr>
          <p:cNvSpPr>
            <a:spLocks noChangeShapeType="1"/>
          </p:cNvSpPr>
          <p:nvPr/>
        </p:nvSpPr>
        <p:spPr bwMode="auto">
          <a:xfrm flipV="1">
            <a:off x="7243764" y="3068638"/>
            <a:ext cx="1295400" cy="1371600"/>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4039" name="AutoShape 7">
            <a:extLst>
              <a:ext uri="{FF2B5EF4-FFF2-40B4-BE49-F238E27FC236}">
                <a16:creationId xmlns:a16="http://schemas.microsoft.com/office/drawing/2014/main" id="{E0D180B5-1398-4E01-82DF-2539A05CCEB3}"/>
              </a:ext>
            </a:extLst>
          </p:cNvPr>
          <p:cNvSpPr>
            <a:spLocks noChangeArrowheads="1"/>
          </p:cNvSpPr>
          <p:nvPr/>
        </p:nvSpPr>
        <p:spPr bwMode="auto">
          <a:xfrm>
            <a:off x="8996364" y="2971800"/>
            <a:ext cx="1671637" cy="838200"/>
          </a:xfrm>
          <a:prstGeom prst="curvedUpArrow">
            <a:avLst>
              <a:gd name="adj1" fmla="val 15696"/>
              <a:gd name="adj2" fmla="val 70798"/>
              <a:gd name="adj3" fmla="val 30000"/>
            </a:avLst>
          </a:prstGeom>
          <a:solidFill>
            <a:srgbClr val="FF0000"/>
          </a:solidFill>
          <a:ln w="9525">
            <a:solidFill>
              <a:srgbClr val="FF0000"/>
            </a:solidFill>
            <a:miter lim="800000"/>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en-US" altLang="en-US">
              <a:solidFill>
                <a:srgbClr val="00CC66"/>
              </a:solidFill>
              <a:cs typeface="Arial" panose="020B0604020202020204" pitchFamily="34" charset="0"/>
            </a:endParaRPr>
          </a:p>
        </p:txBody>
      </p:sp>
      <p:sp>
        <p:nvSpPr>
          <p:cNvPr id="44040" name="Text Box 8">
            <a:extLst>
              <a:ext uri="{FF2B5EF4-FFF2-40B4-BE49-F238E27FC236}">
                <a16:creationId xmlns:a16="http://schemas.microsoft.com/office/drawing/2014/main" id="{4CE5FCED-B812-4EE0-8E99-88424381E9C6}"/>
              </a:ext>
            </a:extLst>
          </p:cNvPr>
          <p:cNvSpPr txBox="1">
            <a:spLocks noChangeArrowheads="1"/>
          </p:cNvSpPr>
          <p:nvPr/>
        </p:nvSpPr>
        <p:spPr bwMode="auto">
          <a:xfrm>
            <a:off x="8096250" y="4440238"/>
            <a:ext cx="262255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1400" b="1" dirty="0">
                <a:solidFill>
                  <a:srgbClr val="FF0000"/>
                </a:solidFill>
                <a:cs typeface="Arial" panose="020B0604020202020204" pitchFamily="34" charset="0"/>
              </a:rPr>
              <a:t>Rotates around the x axis</a:t>
            </a:r>
          </a:p>
        </p:txBody>
      </p:sp>
      <p:sp>
        <p:nvSpPr>
          <p:cNvPr id="24585" name="Text Box 9">
            <a:extLst>
              <a:ext uri="{FF2B5EF4-FFF2-40B4-BE49-F238E27FC236}">
                <a16:creationId xmlns:a16="http://schemas.microsoft.com/office/drawing/2014/main" id="{25D5CB9F-5DBE-4A2C-8679-24A80008DEFC}"/>
              </a:ext>
            </a:extLst>
          </p:cNvPr>
          <p:cNvSpPr txBox="1">
            <a:spLocks noChangeArrowheads="1"/>
          </p:cNvSpPr>
          <p:nvPr/>
        </p:nvSpPr>
        <p:spPr bwMode="auto">
          <a:xfrm>
            <a:off x="2514600" y="1216025"/>
            <a:ext cx="675005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dirty="0">
                <a:solidFill>
                  <a:srgbClr val="FFFF00"/>
                </a:solidFill>
                <a:cs typeface="Arial" panose="020B0604020202020204" pitchFamily="34" charset="0"/>
              </a:rPr>
              <a:t>Influence of the Anterior and Posterior rotation around the x-axis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403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44038"/>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4039"/>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40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039" grpId="0" animBg="1"/>
      <p:bldP spid="44040"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AutoShape 2">
            <a:extLst>
              <a:ext uri="{FF2B5EF4-FFF2-40B4-BE49-F238E27FC236}">
                <a16:creationId xmlns:a16="http://schemas.microsoft.com/office/drawing/2014/main" id="{446E78E6-DC98-45B6-9438-A2CBA74800E7}"/>
              </a:ext>
            </a:extLst>
          </p:cNvPr>
          <p:cNvSpPr>
            <a:spLocks noGrp="1" noChangeArrowheads="1"/>
          </p:cNvSpPr>
          <p:nvPr>
            <p:ph type="title"/>
          </p:nvPr>
        </p:nvSpPr>
        <p:spPr>
          <a:xfrm>
            <a:off x="1981200" y="304801"/>
            <a:ext cx="8229600" cy="1139825"/>
          </a:xfrm>
        </p:spPr>
        <p:txBody>
          <a:bodyPr/>
          <a:lstStyle/>
          <a:p>
            <a:pPr eaLnBrk="1" hangingPunct="1"/>
            <a:r>
              <a:rPr lang="en-US" altLang="en-US" dirty="0">
                <a:solidFill>
                  <a:srgbClr val="FFFF00"/>
                </a:solidFill>
              </a:rPr>
              <a:t>Convexity Angles</a:t>
            </a:r>
          </a:p>
        </p:txBody>
      </p:sp>
      <p:pic>
        <p:nvPicPr>
          <p:cNvPr id="25603" name="Picture 3" descr="Copy of left protracto">
            <a:extLst>
              <a:ext uri="{FF2B5EF4-FFF2-40B4-BE49-F238E27FC236}">
                <a16:creationId xmlns:a16="http://schemas.microsoft.com/office/drawing/2014/main" id="{3927D233-443B-4C9C-BC40-6B7AD97FFD22}"/>
              </a:ext>
            </a:extLst>
          </p:cNvPr>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tretch>
            <a:fillRect/>
          </a:stretch>
        </p:blipFill>
        <p:spPr>
          <a:xfrm>
            <a:off x="2040279" y="1846263"/>
            <a:ext cx="3052080" cy="4022725"/>
          </a:xfrm>
          <a:noFill/>
        </p:spPr>
      </p:pic>
      <p:pic>
        <p:nvPicPr>
          <p:cNvPr id="25604" name="Picture 4" descr="right protracto">
            <a:extLst>
              <a:ext uri="{FF2B5EF4-FFF2-40B4-BE49-F238E27FC236}">
                <a16:creationId xmlns:a16="http://schemas.microsoft.com/office/drawing/2014/main" id="{58D1E004-C8D9-41E9-AEEE-A1CFCF062B08}"/>
              </a:ext>
            </a:extLst>
          </p:cNvPr>
          <p:cNvPicPr>
            <a:picLocks noGrp="1" noChangeAspect="1" noChangeArrowheads="1"/>
          </p:cNvPicPr>
          <p:nvPr>
            <p:ph sz="half" idx="2"/>
          </p:nvPr>
        </p:nvPicPr>
        <p:blipFill>
          <a:blip r:embed="rId4">
            <a:extLst>
              <a:ext uri="{28A0092B-C50C-407E-A947-70E740481C1C}">
                <a14:useLocalDpi xmlns:a14="http://schemas.microsoft.com/office/drawing/2010/main" val="0"/>
              </a:ext>
            </a:extLst>
          </a:blip>
          <a:srcRect/>
          <a:stretch>
            <a:fillRect/>
          </a:stretch>
        </p:blipFill>
        <p:spPr>
          <a:xfrm>
            <a:off x="6561139" y="2362201"/>
            <a:ext cx="3209925" cy="3724275"/>
          </a:xfrm>
          <a:noFill/>
        </p:spPr>
      </p:pic>
      <p:sp>
        <p:nvSpPr>
          <p:cNvPr id="46085" name="Line 5">
            <a:extLst>
              <a:ext uri="{FF2B5EF4-FFF2-40B4-BE49-F238E27FC236}">
                <a16:creationId xmlns:a16="http://schemas.microsoft.com/office/drawing/2014/main" id="{3520DCB4-3042-4874-8D35-44F0C3651082}"/>
              </a:ext>
            </a:extLst>
          </p:cNvPr>
          <p:cNvSpPr>
            <a:spLocks noChangeShapeType="1"/>
          </p:cNvSpPr>
          <p:nvPr/>
        </p:nvSpPr>
        <p:spPr bwMode="auto">
          <a:xfrm flipV="1">
            <a:off x="4572000" y="3657600"/>
            <a:ext cx="1295400" cy="838200"/>
          </a:xfrm>
          <a:prstGeom prst="line">
            <a:avLst/>
          </a:prstGeom>
          <a:noFill/>
          <a:ln w="762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6086" name="Line 6">
            <a:extLst>
              <a:ext uri="{FF2B5EF4-FFF2-40B4-BE49-F238E27FC236}">
                <a16:creationId xmlns:a16="http://schemas.microsoft.com/office/drawing/2014/main" id="{417410AE-F40A-4FED-9346-55FCD309E77D}"/>
              </a:ext>
            </a:extLst>
          </p:cNvPr>
          <p:cNvSpPr>
            <a:spLocks noChangeShapeType="1"/>
          </p:cNvSpPr>
          <p:nvPr/>
        </p:nvSpPr>
        <p:spPr bwMode="auto">
          <a:xfrm flipV="1">
            <a:off x="4114800" y="3294064"/>
            <a:ext cx="457200" cy="304800"/>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6087" name="Text Box 7">
            <a:extLst>
              <a:ext uri="{FF2B5EF4-FFF2-40B4-BE49-F238E27FC236}">
                <a16:creationId xmlns:a16="http://schemas.microsoft.com/office/drawing/2014/main" id="{AFFC6DF9-1E13-4EB9-B2C2-A7A41BAD5F8A}"/>
              </a:ext>
            </a:extLst>
          </p:cNvPr>
          <p:cNvSpPr txBox="1">
            <a:spLocks noChangeArrowheads="1"/>
          </p:cNvSpPr>
          <p:nvPr/>
        </p:nvSpPr>
        <p:spPr bwMode="auto">
          <a:xfrm>
            <a:off x="2895600" y="2362201"/>
            <a:ext cx="26225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b="1">
                <a:solidFill>
                  <a:srgbClr val="FF0000"/>
                </a:solidFill>
                <a:cs typeface="Arial" panose="020B0604020202020204" pitchFamily="34" charset="0"/>
              </a:rPr>
              <a:t>Right Convexity Angle</a:t>
            </a:r>
          </a:p>
        </p:txBody>
      </p:sp>
      <p:sp>
        <p:nvSpPr>
          <p:cNvPr id="25608" name="Text Box 8">
            <a:extLst>
              <a:ext uri="{FF2B5EF4-FFF2-40B4-BE49-F238E27FC236}">
                <a16:creationId xmlns:a16="http://schemas.microsoft.com/office/drawing/2014/main" id="{A3EA2298-0B40-4F06-86C6-C060FEC05C4E}"/>
              </a:ext>
            </a:extLst>
          </p:cNvPr>
          <p:cNvSpPr txBox="1">
            <a:spLocks noChangeArrowheads="1"/>
          </p:cNvSpPr>
          <p:nvPr/>
        </p:nvSpPr>
        <p:spPr bwMode="auto">
          <a:xfrm>
            <a:off x="2286000" y="5791201"/>
            <a:ext cx="22669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b="1">
                <a:solidFill>
                  <a:srgbClr val="FF0000"/>
                </a:solidFill>
                <a:cs typeface="Arial" panose="020B0604020202020204" pitchFamily="34" charset="0"/>
              </a:rPr>
              <a:t>Left Protracto View</a:t>
            </a:r>
          </a:p>
        </p:txBody>
      </p:sp>
      <p:sp>
        <p:nvSpPr>
          <p:cNvPr id="46089" name="Line 9">
            <a:extLst>
              <a:ext uri="{FF2B5EF4-FFF2-40B4-BE49-F238E27FC236}">
                <a16:creationId xmlns:a16="http://schemas.microsoft.com/office/drawing/2014/main" id="{DD83A16E-F7F4-4411-8C03-74E1FEC63A32}"/>
              </a:ext>
            </a:extLst>
          </p:cNvPr>
          <p:cNvSpPr>
            <a:spLocks noChangeShapeType="1"/>
          </p:cNvSpPr>
          <p:nvPr/>
        </p:nvSpPr>
        <p:spPr bwMode="auto">
          <a:xfrm>
            <a:off x="2286000" y="4495800"/>
            <a:ext cx="3505200" cy="0"/>
          </a:xfrm>
          <a:prstGeom prst="line">
            <a:avLst/>
          </a:prstGeom>
          <a:noFill/>
          <a:ln w="57150">
            <a:solidFill>
              <a:schemeClr val="tx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6090" name="Line 10">
            <a:extLst>
              <a:ext uri="{FF2B5EF4-FFF2-40B4-BE49-F238E27FC236}">
                <a16:creationId xmlns:a16="http://schemas.microsoft.com/office/drawing/2014/main" id="{3CC231E9-A3DA-480B-8F8D-1E761C2159B3}"/>
              </a:ext>
            </a:extLst>
          </p:cNvPr>
          <p:cNvSpPr>
            <a:spLocks noChangeShapeType="1"/>
          </p:cNvSpPr>
          <p:nvPr/>
        </p:nvSpPr>
        <p:spPr bwMode="auto">
          <a:xfrm>
            <a:off x="6477000" y="4495800"/>
            <a:ext cx="3429000" cy="0"/>
          </a:xfrm>
          <a:prstGeom prst="line">
            <a:avLst/>
          </a:prstGeom>
          <a:noFill/>
          <a:ln w="57150">
            <a:solidFill>
              <a:schemeClr val="tx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6091" name="Line 11">
            <a:extLst>
              <a:ext uri="{FF2B5EF4-FFF2-40B4-BE49-F238E27FC236}">
                <a16:creationId xmlns:a16="http://schemas.microsoft.com/office/drawing/2014/main" id="{4791372B-D4A6-4FB0-92EE-7EF4613AF694}"/>
              </a:ext>
            </a:extLst>
          </p:cNvPr>
          <p:cNvSpPr>
            <a:spLocks noChangeShapeType="1"/>
          </p:cNvSpPr>
          <p:nvPr/>
        </p:nvSpPr>
        <p:spPr bwMode="auto">
          <a:xfrm flipH="1" flipV="1">
            <a:off x="7010400" y="3657600"/>
            <a:ext cx="457200" cy="304800"/>
          </a:xfrm>
          <a:prstGeom prst="line">
            <a:avLst/>
          </a:prstGeom>
          <a:noFill/>
          <a:ln w="76200">
            <a:solidFill>
              <a:srgbClr val="0000CC"/>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6092" name="Line 12">
            <a:extLst>
              <a:ext uri="{FF2B5EF4-FFF2-40B4-BE49-F238E27FC236}">
                <a16:creationId xmlns:a16="http://schemas.microsoft.com/office/drawing/2014/main" id="{CA05C537-847C-414E-843B-2743A6A208A7}"/>
              </a:ext>
            </a:extLst>
          </p:cNvPr>
          <p:cNvSpPr>
            <a:spLocks noChangeShapeType="1"/>
          </p:cNvSpPr>
          <p:nvPr/>
        </p:nvSpPr>
        <p:spPr bwMode="auto">
          <a:xfrm flipH="1" flipV="1">
            <a:off x="6400800" y="3581400"/>
            <a:ext cx="1295400" cy="914400"/>
          </a:xfrm>
          <a:prstGeom prst="line">
            <a:avLst/>
          </a:prstGeom>
          <a:noFill/>
          <a:ln w="76200">
            <a:solidFill>
              <a:srgbClr val="0000CC"/>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6093" name="Text Box 13">
            <a:extLst>
              <a:ext uri="{FF2B5EF4-FFF2-40B4-BE49-F238E27FC236}">
                <a16:creationId xmlns:a16="http://schemas.microsoft.com/office/drawing/2014/main" id="{A8443B49-413A-4283-8AA2-A06312F94E49}"/>
              </a:ext>
            </a:extLst>
          </p:cNvPr>
          <p:cNvSpPr txBox="1">
            <a:spLocks noChangeArrowheads="1"/>
          </p:cNvSpPr>
          <p:nvPr/>
        </p:nvSpPr>
        <p:spPr bwMode="auto">
          <a:xfrm>
            <a:off x="177800" y="36513"/>
            <a:ext cx="1075055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1600" b="1" dirty="0">
                <a:cs typeface="Arial" panose="020B0604020202020204" pitchFamily="34" charset="0"/>
              </a:rPr>
              <a:t>Convexity = The Anterior and Posterior locking mechanism of the </a:t>
            </a:r>
            <a:r>
              <a:rPr lang="en-US" altLang="en-US" sz="1600" b="1" dirty="0" err="1">
                <a:cs typeface="Arial" panose="020B0604020202020204" pitchFamily="34" charset="0"/>
              </a:rPr>
              <a:t>Occipito-atlantal</a:t>
            </a:r>
            <a:r>
              <a:rPr lang="en-US" altLang="en-US" sz="1600" b="1" dirty="0">
                <a:cs typeface="Arial" panose="020B0604020202020204" pitchFamily="34" charset="0"/>
              </a:rPr>
              <a:t> articulation.</a:t>
            </a:r>
          </a:p>
        </p:txBody>
      </p:sp>
      <p:sp>
        <p:nvSpPr>
          <p:cNvPr id="46094" name="Text Box 14">
            <a:extLst>
              <a:ext uri="{FF2B5EF4-FFF2-40B4-BE49-F238E27FC236}">
                <a16:creationId xmlns:a16="http://schemas.microsoft.com/office/drawing/2014/main" id="{E5F1F277-A81E-4B81-83AD-DC831CCBD665}"/>
              </a:ext>
            </a:extLst>
          </p:cNvPr>
          <p:cNvSpPr txBox="1">
            <a:spLocks noChangeArrowheads="1"/>
          </p:cNvSpPr>
          <p:nvPr/>
        </p:nvSpPr>
        <p:spPr bwMode="auto">
          <a:xfrm>
            <a:off x="7239000" y="2362201"/>
            <a:ext cx="24574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b="1">
                <a:solidFill>
                  <a:srgbClr val="0000CC"/>
                </a:solidFill>
                <a:cs typeface="Arial" panose="020B0604020202020204" pitchFamily="34" charset="0"/>
              </a:rPr>
              <a:t>Left Convexity Angle</a:t>
            </a:r>
          </a:p>
        </p:txBody>
      </p:sp>
      <p:sp>
        <p:nvSpPr>
          <p:cNvPr id="25615" name="Text Box 15">
            <a:extLst>
              <a:ext uri="{FF2B5EF4-FFF2-40B4-BE49-F238E27FC236}">
                <a16:creationId xmlns:a16="http://schemas.microsoft.com/office/drawing/2014/main" id="{B6B8873F-DDEA-4264-92C5-CB1AC16DE396}"/>
              </a:ext>
            </a:extLst>
          </p:cNvPr>
          <p:cNvSpPr txBox="1">
            <a:spLocks noChangeArrowheads="1"/>
          </p:cNvSpPr>
          <p:nvPr/>
        </p:nvSpPr>
        <p:spPr bwMode="auto">
          <a:xfrm>
            <a:off x="7543800" y="5791201"/>
            <a:ext cx="24320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b="1">
                <a:solidFill>
                  <a:srgbClr val="000000"/>
                </a:solidFill>
                <a:cs typeface="Arial" panose="020B0604020202020204" pitchFamily="34" charset="0"/>
              </a:rPr>
              <a:t>Right Protracto View</a:t>
            </a:r>
          </a:p>
        </p:txBody>
      </p:sp>
      <p:sp>
        <p:nvSpPr>
          <p:cNvPr id="46096" name="Text Box 16">
            <a:extLst>
              <a:ext uri="{FF2B5EF4-FFF2-40B4-BE49-F238E27FC236}">
                <a16:creationId xmlns:a16="http://schemas.microsoft.com/office/drawing/2014/main" id="{35981D4D-59DA-430C-8E7F-A66AAC2B569E}"/>
              </a:ext>
            </a:extLst>
          </p:cNvPr>
          <p:cNvSpPr txBox="1">
            <a:spLocks noChangeArrowheads="1"/>
          </p:cNvSpPr>
          <p:nvPr/>
        </p:nvSpPr>
        <p:spPr bwMode="auto">
          <a:xfrm>
            <a:off x="1524001" y="4191000"/>
            <a:ext cx="849313"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1600">
                <a:cs typeface="Arial" panose="020B0604020202020204" pitchFamily="34" charset="0"/>
              </a:rPr>
              <a:t>0-0 line</a:t>
            </a:r>
          </a:p>
        </p:txBody>
      </p:sp>
      <p:sp>
        <p:nvSpPr>
          <p:cNvPr id="46097" name="Text Box 17">
            <a:extLst>
              <a:ext uri="{FF2B5EF4-FFF2-40B4-BE49-F238E27FC236}">
                <a16:creationId xmlns:a16="http://schemas.microsoft.com/office/drawing/2014/main" id="{127CCDCB-4FDE-4C62-8E0B-7F8B438897BA}"/>
              </a:ext>
            </a:extLst>
          </p:cNvPr>
          <p:cNvSpPr txBox="1">
            <a:spLocks noChangeArrowheads="1"/>
          </p:cNvSpPr>
          <p:nvPr/>
        </p:nvSpPr>
        <p:spPr bwMode="auto">
          <a:xfrm>
            <a:off x="1041400" y="6038851"/>
            <a:ext cx="962660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b="1" dirty="0">
                <a:cs typeface="Arial" panose="020B0604020202020204" pitchFamily="34" charset="0"/>
              </a:rPr>
              <a:t>Convexity Angle</a:t>
            </a:r>
            <a:r>
              <a:rPr lang="en-US" altLang="en-US" dirty="0">
                <a:cs typeface="Arial" panose="020B0604020202020204" pitchFamily="34" charset="0"/>
              </a:rPr>
              <a:t> = Posterior 1/3 of the inferior articulating surface of the Occipital Condyle</a:t>
            </a:r>
          </a:p>
        </p:txBody>
      </p:sp>
      <p:sp>
        <p:nvSpPr>
          <p:cNvPr id="46098" name="Text Box 18">
            <a:extLst>
              <a:ext uri="{FF2B5EF4-FFF2-40B4-BE49-F238E27FC236}">
                <a16:creationId xmlns:a16="http://schemas.microsoft.com/office/drawing/2014/main" id="{C3EA79FD-9A68-48EF-A7D9-B5E967702AB4}"/>
              </a:ext>
            </a:extLst>
          </p:cNvPr>
          <p:cNvSpPr txBox="1">
            <a:spLocks noChangeArrowheads="1"/>
          </p:cNvSpPr>
          <p:nvPr/>
        </p:nvSpPr>
        <p:spPr bwMode="auto">
          <a:xfrm>
            <a:off x="1524001" y="1219200"/>
            <a:ext cx="90328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400" dirty="0">
                <a:solidFill>
                  <a:srgbClr val="FFFF00"/>
                </a:solidFill>
                <a:cs typeface="Arial" panose="020B0604020202020204" pitchFamily="34" charset="0"/>
              </a:rPr>
              <a:t>The convexity angle is measured on the side opposite of the chin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46093">
                                            <p:txEl>
                                              <p:pRg st="0" end="0"/>
                                            </p:txEl>
                                          </p:spTgt>
                                        </p:tgtEl>
                                        <p:attrNameLst>
                                          <p:attrName>style.visibility</p:attrName>
                                        </p:attrNameLst>
                                      </p:cBhvr>
                                      <p:to>
                                        <p:strVal val="visible"/>
                                      </p:to>
                                    </p:set>
                                    <p:anim calcmode="lin" valueType="num">
                                      <p:cBhvr additive="base">
                                        <p:cTn id="7" dur="500" fill="hold"/>
                                        <p:tgtEl>
                                          <p:spTgt spid="4609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609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46097"/>
                                        </p:tgtEl>
                                        <p:attrNameLst>
                                          <p:attrName>style.visibility</p:attrName>
                                        </p:attrNameLst>
                                      </p:cBhvr>
                                      <p:to>
                                        <p:strVal val="visible"/>
                                      </p:to>
                                    </p:set>
                                    <p:animEffect transition="in" filter="wipe(left)">
                                      <p:cBhvr>
                                        <p:cTn id="13" dur="500"/>
                                        <p:tgtEl>
                                          <p:spTgt spid="46097"/>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22" presetClass="entr" presetSubtype="8" fill="hold" nodeType="clickEffect">
                                  <p:stCondLst>
                                    <p:cond delay="0"/>
                                  </p:stCondLst>
                                  <p:childTnLst>
                                    <p:set>
                                      <p:cBhvr>
                                        <p:cTn id="17" dur="1" fill="hold">
                                          <p:stCondLst>
                                            <p:cond delay="0"/>
                                          </p:stCondLst>
                                        </p:cTn>
                                        <p:tgtEl>
                                          <p:spTgt spid="46089"/>
                                        </p:tgtEl>
                                        <p:attrNameLst>
                                          <p:attrName>style.visibility</p:attrName>
                                        </p:attrNameLst>
                                      </p:cBhvr>
                                      <p:to>
                                        <p:strVal val="visible"/>
                                      </p:to>
                                    </p:set>
                                    <p:animEffect transition="in" filter="wipe(left)">
                                      <p:cBhvr>
                                        <p:cTn id="18" dur="500"/>
                                        <p:tgtEl>
                                          <p:spTgt spid="46089"/>
                                        </p:tgtEl>
                                      </p:cBhvr>
                                    </p:animEffect>
                                  </p:childTnLst>
                                </p:cTn>
                              </p:par>
                              <p:par>
                                <p:cTn id="19" presetID="1" presetClass="entr" presetSubtype="0" fill="hold" grpId="0" nodeType="withEffect">
                                  <p:stCondLst>
                                    <p:cond delay="0"/>
                                  </p:stCondLst>
                                  <p:childTnLst>
                                    <p:set>
                                      <p:cBhvr>
                                        <p:cTn id="20" dur="1" fill="hold">
                                          <p:stCondLst>
                                            <p:cond delay="0"/>
                                          </p:stCondLst>
                                        </p:cTn>
                                        <p:tgtEl>
                                          <p:spTgt spid="46096"/>
                                        </p:tgtEl>
                                        <p:attrNameLst>
                                          <p:attrName>style.visibility</p:attrName>
                                        </p:attrNameLst>
                                      </p:cBhvr>
                                      <p:to>
                                        <p:strVal val="visible"/>
                                      </p:to>
                                    </p:set>
                                  </p:childTnLst>
                                </p:cTn>
                              </p:par>
                              <p:par>
                                <p:cTn id="21" presetID="22" presetClass="entr" presetSubtype="8" fill="hold" nodeType="withEffect">
                                  <p:stCondLst>
                                    <p:cond delay="0"/>
                                  </p:stCondLst>
                                  <p:childTnLst>
                                    <p:set>
                                      <p:cBhvr>
                                        <p:cTn id="22" dur="1" fill="hold">
                                          <p:stCondLst>
                                            <p:cond delay="0"/>
                                          </p:stCondLst>
                                        </p:cTn>
                                        <p:tgtEl>
                                          <p:spTgt spid="46090"/>
                                        </p:tgtEl>
                                        <p:attrNameLst>
                                          <p:attrName>style.visibility</p:attrName>
                                        </p:attrNameLst>
                                      </p:cBhvr>
                                      <p:to>
                                        <p:strVal val="visible"/>
                                      </p:to>
                                    </p:set>
                                    <p:animEffect transition="in" filter="wipe(left)">
                                      <p:cBhvr>
                                        <p:cTn id="23" dur="500"/>
                                        <p:tgtEl>
                                          <p:spTgt spid="46090"/>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22" presetClass="entr" presetSubtype="1" fill="hold" nodeType="clickEffect">
                                  <p:stCondLst>
                                    <p:cond delay="0"/>
                                  </p:stCondLst>
                                  <p:childTnLst>
                                    <p:set>
                                      <p:cBhvr>
                                        <p:cTn id="27" dur="1" fill="hold">
                                          <p:stCondLst>
                                            <p:cond delay="0"/>
                                          </p:stCondLst>
                                        </p:cTn>
                                        <p:tgtEl>
                                          <p:spTgt spid="46086"/>
                                        </p:tgtEl>
                                        <p:attrNameLst>
                                          <p:attrName>style.visibility</p:attrName>
                                        </p:attrNameLst>
                                      </p:cBhvr>
                                      <p:to>
                                        <p:strVal val="visible"/>
                                      </p:to>
                                    </p:set>
                                    <p:animEffect transition="in" filter="wipe(up)">
                                      <p:cBhvr>
                                        <p:cTn id="28" dur="500"/>
                                        <p:tgtEl>
                                          <p:spTgt spid="46086"/>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22" presetClass="entr" presetSubtype="1" fill="hold" nodeType="clickEffect">
                                  <p:stCondLst>
                                    <p:cond delay="0"/>
                                  </p:stCondLst>
                                  <p:childTnLst>
                                    <p:set>
                                      <p:cBhvr>
                                        <p:cTn id="32" dur="1" fill="hold">
                                          <p:stCondLst>
                                            <p:cond delay="0"/>
                                          </p:stCondLst>
                                        </p:cTn>
                                        <p:tgtEl>
                                          <p:spTgt spid="46085"/>
                                        </p:tgtEl>
                                        <p:attrNameLst>
                                          <p:attrName>style.visibility</p:attrName>
                                        </p:attrNameLst>
                                      </p:cBhvr>
                                      <p:to>
                                        <p:strVal val="visible"/>
                                      </p:to>
                                    </p:set>
                                    <p:animEffect transition="in" filter="wipe(up)">
                                      <p:cBhvr>
                                        <p:cTn id="33" dur="500"/>
                                        <p:tgtEl>
                                          <p:spTgt spid="46085"/>
                                        </p:tgtEl>
                                      </p:cBhvr>
                                    </p:animEffect>
                                  </p:childTnLst>
                                </p:cTn>
                              </p:par>
                            </p:childTnLst>
                          </p:cTn>
                        </p:par>
                      </p:childTnLst>
                    </p:cTn>
                  </p:par>
                  <p:par>
                    <p:cTn id="34" fill="hold" nodeType="clickPar">
                      <p:stCondLst>
                        <p:cond delay="indefinite"/>
                      </p:stCondLst>
                      <p:childTnLst>
                        <p:par>
                          <p:cTn id="35" fill="hold" nodeType="withGroup">
                            <p:stCondLst>
                              <p:cond delay="0"/>
                            </p:stCondLst>
                            <p:childTnLst>
                              <p:par>
                                <p:cTn id="36" presetID="2" presetClass="exit" presetSubtype="4" fill="hold" nodeType="clickEffect">
                                  <p:stCondLst>
                                    <p:cond delay="0"/>
                                  </p:stCondLst>
                                  <p:childTnLst>
                                    <p:anim calcmode="lin" valueType="num">
                                      <p:cBhvr additive="base">
                                        <p:cTn id="37" dur="500"/>
                                        <p:tgtEl>
                                          <p:spTgt spid="46086"/>
                                        </p:tgtEl>
                                        <p:attrNameLst>
                                          <p:attrName>ppt_x</p:attrName>
                                        </p:attrNameLst>
                                      </p:cBhvr>
                                      <p:tavLst>
                                        <p:tav tm="0">
                                          <p:val>
                                            <p:strVal val="ppt_x"/>
                                          </p:val>
                                        </p:tav>
                                        <p:tav tm="100000">
                                          <p:val>
                                            <p:strVal val="ppt_x"/>
                                          </p:val>
                                        </p:tav>
                                      </p:tavLst>
                                    </p:anim>
                                    <p:anim calcmode="lin" valueType="num">
                                      <p:cBhvr additive="base">
                                        <p:cTn id="38" dur="500"/>
                                        <p:tgtEl>
                                          <p:spTgt spid="46086"/>
                                        </p:tgtEl>
                                        <p:attrNameLst>
                                          <p:attrName>ppt_y</p:attrName>
                                        </p:attrNameLst>
                                      </p:cBhvr>
                                      <p:tavLst>
                                        <p:tav tm="0">
                                          <p:val>
                                            <p:strVal val="ppt_y"/>
                                          </p:val>
                                        </p:tav>
                                        <p:tav tm="100000">
                                          <p:val>
                                            <p:strVal val="1+ppt_h/2"/>
                                          </p:val>
                                        </p:tav>
                                      </p:tavLst>
                                    </p:anim>
                                    <p:set>
                                      <p:cBhvr>
                                        <p:cTn id="39" dur="1" fill="hold">
                                          <p:stCondLst>
                                            <p:cond delay="499"/>
                                          </p:stCondLst>
                                        </p:cTn>
                                        <p:tgtEl>
                                          <p:spTgt spid="46086"/>
                                        </p:tgtEl>
                                        <p:attrNameLst>
                                          <p:attrName>style.visibility</p:attrName>
                                        </p:attrNameLst>
                                      </p:cBhvr>
                                      <p:to>
                                        <p:strVal val="hidden"/>
                                      </p:to>
                                    </p:set>
                                  </p:childTnLst>
                                </p:cTn>
                              </p:par>
                            </p:childTnLst>
                          </p:cTn>
                        </p:par>
                      </p:childTnLst>
                    </p:cTn>
                  </p:par>
                  <p:par>
                    <p:cTn id="40" fill="hold" nodeType="clickPar">
                      <p:stCondLst>
                        <p:cond delay="indefinite"/>
                      </p:stCondLst>
                      <p:childTnLst>
                        <p:par>
                          <p:cTn id="41" fill="hold" nodeType="withGroup">
                            <p:stCondLst>
                              <p:cond delay="0"/>
                            </p:stCondLst>
                            <p:childTnLst>
                              <p:par>
                                <p:cTn id="42" presetID="22" presetClass="entr" presetSubtype="8" fill="hold" grpId="0" nodeType="clickEffect">
                                  <p:stCondLst>
                                    <p:cond delay="0"/>
                                  </p:stCondLst>
                                  <p:childTnLst>
                                    <p:set>
                                      <p:cBhvr>
                                        <p:cTn id="43" dur="1" fill="hold">
                                          <p:stCondLst>
                                            <p:cond delay="0"/>
                                          </p:stCondLst>
                                        </p:cTn>
                                        <p:tgtEl>
                                          <p:spTgt spid="46087"/>
                                        </p:tgtEl>
                                        <p:attrNameLst>
                                          <p:attrName>style.visibility</p:attrName>
                                        </p:attrNameLst>
                                      </p:cBhvr>
                                      <p:to>
                                        <p:strVal val="visible"/>
                                      </p:to>
                                    </p:set>
                                    <p:animEffect transition="in" filter="wipe(left)">
                                      <p:cBhvr>
                                        <p:cTn id="44" dur="500"/>
                                        <p:tgtEl>
                                          <p:spTgt spid="46087"/>
                                        </p:tgtEl>
                                      </p:cBhvr>
                                    </p:animEffect>
                                  </p:childTnLst>
                                </p:cTn>
                              </p:par>
                            </p:childTnLst>
                          </p:cTn>
                        </p:par>
                      </p:childTnLst>
                    </p:cTn>
                  </p:par>
                  <p:par>
                    <p:cTn id="45" fill="hold" nodeType="clickPar">
                      <p:stCondLst>
                        <p:cond delay="indefinite"/>
                      </p:stCondLst>
                      <p:childTnLst>
                        <p:par>
                          <p:cTn id="46" fill="hold" nodeType="withGroup">
                            <p:stCondLst>
                              <p:cond delay="0"/>
                            </p:stCondLst>
                            <p:childTnLst>
                              <p:par>
                                <p:cTn id="47" presetID="22" presetClass="entr" presetSubtype="4" fill="hold" nodeType="clickEffect">
                                  <p:stCondLst>
                                    <p:cond delay="0"/>
                                  </p:stCondLst>
                                  <p:childTnLst>
                                    <p:set>
                                      <p:cBhvr>
                                        <p:cTn id="48" dur="1" fill="hold">
                                          <p:stCondLst>
                                            <p:cond delay="0"/>
                                          </p:stCondLst>
                                        </p:cTn>
                                        <p:tgtEl>
                                          <p:spTgt spid="46091"/>
                                        </p:tgtEl>
                                        <p:attrNameLst>
                                          <p:attrName>style.visibility</p:attrName>
                                        </p:attrNameLst>
                                      </p:cBhvr>
                                      <p:to>
                                        <p:strVal val="visible"/>
                                      </p:to>
                                    </p:set>
                                    <p:animEffect transition="in" filter="wipe(down)">
                                      <p:cBhvr>
                                        <p:cTn id="49" dur="500"/>
                                        <p:tgtEl>
                                          <p:spTgt spid="46091"/>
                                        </p:tgtEl>
                                      </p:cBhvr>
                                    </p:animEffect>
                                  </p:childTnLst>
                                </p:cTn>
                              </p:par>
                            </p:childTnLst>
                          </p:cTn>
                        </p:par>
                      </p:childTnLst>
                    </p:cTn>
                  </p:par>
                  <p:par>
                    <p:cTn id="50" fill="hold" nodeType="clickPar">
                      <p:stCondLst>
                        <p:cond delay="indefinite"/>
                      </p:stCondLst>
                      <p:childTnLst>
                        <p:par>
                          <p:cTn id="51" fill="hold" nodeType="withGroup">
                            <p:stCondLst>
                              <p:cond delay="0"/>
                            </p:stCondLst>
                            <p:childTnLst>
                              <p:par>
                                <p:cTn id="52" presetID="22" presetClass="entr" presetSubtype="4" fill="hold" nodeType="clickEffect">
                                  <p:stCondLst>
                                    <p:cond delay="0"/>
                                  </p:stCondLst>
                                  <p:childTnLst>
                                    <p:set>
                                      <p:cBhvr>
                                        <p:cTn id="53" dur="1" fill="hold">
                                          <p:stCondLst>
                                            <p:cond delay="0"/>
                                          </p:stCondLst>
                                        </p:cTn>
                                        <p:tgtEl>
                                          <p:spTgt spid="46092"/>
                                        </p:tgtEl>
                                        <p:attrNameLst>
                                          <p:attrName>style.visibility</p:attrName>
                                        </p:attrNameLst>
                                      </p:cBhvr>
                                      <p:to>
                                        <p:strVal val="visible"/>
                                      </p:to>
                                    </p:set>
                                    <p:animEffect transition="in" filter="wipe(down)">
                                      <p:cBhvr>
                                        <p:cTn id="54" dur="500"/>
                                        <p:tgtEl>
                                          <p:spTgt spid="46092"/>
                                        </p:tgtEl>
                                      </p:cBhvr>
                                    </p:animEffect>
                                  </p:childTnLst>
                                </p:cTn>
                              </p:par>
                            </p:childTnLst>
                          </p:cTn>
                        </p:par>
                      </p:childTnLst>
                    </p:cTn>
                  </p:par>
                  <p:par>
                    <p:cTn id="55" fill="hold" nodeType="clickPar">
                      <p:stCondLst>
                        <p:cond delay="indefinite"/>
                      </p:stCondLst>
                      <p:childTnLst>
                        <p:par>
                          <p:cTn id="56" fill="hold" nodeType="withGroup">
                            <p:stCondLst>
                              <p:cond delay="0"/>
                            </p:stCondLst>
                            <p:childTnLst>
                              <p:par>
                                <p:cTn id="57" presetID="2" presetClass="exit" presetSubtype="4" fill="hold" nodeType="clickEffect">
                                  <p:stCondLst>
                                    <p:cond delay="0"/>
                                  </p:stCondLst>
                                  <p:childTnLst>
                                    <p:anim calcmode="lin" valueType="num">
                                      <p:cBhvr additive="base">
                                        <p:cTn id="58" dur="500"/>
                                        <p:tgtEl>
                                          <p:spTgt spid="46091"/>
                                        </p:tgtEl>
                                        <p:attrNameLst>
                                          <p:attrName>ppt_x</p:attrName>
                                        </p:attrNameLst>
                                      </p:cBhvr>
                                      <p:tavLst>
                                        <p:tav tm="0">
                                          <p:val>
                                            <p:strVal val="ppt_x"/>
                                          </p:val>
                                        </p:tav>
                                        <p:tav tm="100000">
                                          <p:val>
                                            <p:strVal val="ppt_x"/>
                                          </p:val>
                                        </p:tav>
                                      </p:tavLst>
                                    </p:anim>
                                    <p:anim calcmode="lin" valueType="num">
                                      <p:cBhvr additive="base">
                                        <p:cTn id="59" dur="500"/>
                                        <p:tgtEl>
                                          <p:spTgt spid="46091"/>
                                        </p:tgtEl>
                                        <p:attrNameLst>
                                          <p:attrName>ppt_y</p:attrName>
                                        </p:attrNameLst>
                                      </p:cBhvr>
                                      <p:tavLst>
                                        <p:tav tm="0">
                                          <p:val>
                                            <p:strVal val="ppt_y"/>
                                          </p:val>
                                        </p:tav>
                                        <p:tav tm="100000">
                                          <p:val>
                                            <p:strVal val="1+ppt_h/2"/>
                                          </p:val>
                                        </p:tav>
                                      </p:tavLst>
                                    </p:anim>
                                    <p:set>
                                      <p:cBhvr>
                                        <p:cTn id="60" dur="1" fill="hold">
                                          <p:stCondLst>
                                            <p:cond delay="499"/>
                                          </p:stCondLst>
                                        </p:cTn>
                                        <p:tgtEl>
                                          <p:spTgt spid="46091"/>
                                        </p:tgtEl>
                                        <p:attrNameLst>
                                          <p:attrName>style.visibility</p:attrName>
                                        </p:attrNameLst>
                                      </p:cBhvr>
                                      <p:to>
                                        <p:strVal val="hidden"/>
                                      </p:to>
                                    </p:set>
                                  </p:childTnLst>
                                </p:cTn>
                              </p:par>
                            </p:childTnLst>
                          </p:cTn>
                        </p:par>
                      </p:childTnLst>
                    </p:cTn>
                  </p:par>
                  <p:par>
                    <p:cTn id="61" fill="hold" nodeType="clickPar">
                      <p:stCondLst>
                        <p:cond delay="indefinite"/>
                      </p:stCondLst>
                      <p:childTnLst>
                        <p:par>
                          <p:cTn id="62" fill="hold" nodeType="withGroup">
                            <p:stCondLst>
                              <p:cond delay="0"/>
                            </p:stCondLst>
                            <p:childTnLst>
                              <p:par>
                                <p:cTn id="63" presetID="22" presetClass="entr" presetSubtype="8" fill="hold" grpId="0" nodeType="clickEffect">
                                  <p:stCondLst>
                                    <p:cond delay="0"/>
                                  </p:stCondLst>
                                  <p:childTnLst>
                                    <p:set>
                                      <p:cBhvr>
                                        <p:cTn id="64" dur="1" fill="hold">
                                          <p:stCondLst>
                                            <p:cond delay="0"/>
                                          </p:stCondLst>
                                        </p:cTn>
                                        <p:tgtEl>
                                          <p:spTgt spid="46094"/>
                                        </p:tgtEl>
                                        <p:attrNameLst>
                                          <p:attrName>style.visibility</p:attrName>
                                        </p:attrNameLst>
                                      </p:cBhvr>
                                      <p:to>
                                        <p:strVal val="visible"/>
                                      </p:to>
                                    </p:set>
                                    <p:animEffect transition="in" filter="wipe(left)">
                                      <p:cBhvr>
                                        <p:cTn id="65" dur="500"/>
                                        <p:tgtEl>
                                          <p:spTgt spid="46094"/>
                                        </p:tgtEl>
                                      </p:cBhvr>
                                    </p:animEffect>
                                  </p:childTnLst>
                                </p:cTn>
                              </p:par>
                            </p:childTnLst>
                          </p:cTn>
                        </p:par>
                      </p:childTnLst>
                    </p:cTn>
                  </p:par>
                  <p:par>
                    <p:cTn id="66" fill="hold" nodeType="clickPar">
                      <p:stCondLst>
                        <p:cond delay="indefinite"/>
                      </p:stCondLst>
                      <p:childTnLst>
                        <p:par>
                          <p:cTn id="67" fill="hold" nodeType="withGroup">
                            <p:stCondLst>
                              <p:cond delay="0"/>
                            </p:stCondLst>
                            <p:childTnLst>
                              <p:par>
                                <p:cTn id="68" presetID="22" presetClass="entr" presetSubtype="8" fill="hold" grpId="0" nodeType="clickEffect">
                                  <p:stCondLst>
                                    <p:cond delay="0"/>
                                  </p:stCondLst>
                                  <p:childTnLst>
                                    <p:set>
                                      <p:cBhvr>
                                        <p:cTn id="69" dur="1" fill="hold">
                                          <p:stCondLst>
                                            <p:cond delay="0"/>
                                          </p:stCondLst>
                                        </p:cTn>
                                        <p:tgtEl>
                                          <p:spTgt spid="46098"/>
                                        </p:tgtEl>
                                        <p:attrNameLst>
                                          <p:attrName>style.visibility</p:attrName>
                                        </p:attrNameLst>
                                      </p:cBhvr>
                                      <p:to>
                                        <p:strVal val="visible"/>
                                      </p:to>
                                    </p:set>
                                    <p:animEffect transition="in" filter="wipe(left)">
                                      <p:cBhvr>
                                        <p:cTn id="70" dur="500"/>
                                        <p:tgtEl>
                                          <p:spTgt spid="46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087" grpId="0"/>
      <p:bldP spid="46094" grpId="0"/>
      <p:bldP spid="46096" grpId="0"/>
      <p:bldP spid="46097" grpId="0"/>
      <p:bldP spid="46098"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AutoShape 2">
            <a:extLst>
              <a:ext uri="{FF2B5EF4-FFF2-40B4-BE49-F238E27FC236}">
                <a16:creationId xmlns:a16="http://schemas.microsoft.com/office/drawing/2014/main" id="{9B0D5D4C-D630-4312-8947-B6AA36F08D88}"/>
              </a:ext>
            </a:extLst>
          </p:cNvPr>
          <p:cNvSpPr>
            <a:spLocks noGrp="1" noChangeArrowheads="1"/>
          </p:cNvSpPr>
          <p:nvPr>
            <p:ph type="ctrTitle"/>
          </p:nvPr>
        </p:nvSpPr>
        <p:spPr/>
        <p:txBody>
          <a:bodyPr/>
          <a:lstStyle/>
          <a:p>
            <a:pPr eaLnBrk="1" hangingPunct="1"/>
            <a:r>
              <a:rPr lang="en-US" altLang="en-US" dirty="0">
                <a:solidFill>
                  <a:srgbClr val="FFFF00"/>
                </a:solidFill>
              </a:rPr>
              <a:t>Blair Concept of Atlas Motion</a:t>
            </a:r>
          </a:p>
        </p:txBody>
      </p:sp>
      <p:sp>
        <p:nvSpPr>
          <p:cNvPr id="26627" name="Rectangle 3">
            <a:extLst>
              <a:ext uri="{FF2B5EF4-FFF2-40B4-BE49-F238E27FC236}">
                <a16:creationId xmlns:a16="http://schemas.microsoft.com/office/drawing/2014/main" id="{80B765BA-1E70-4595-BE3B-CA179D6E34F0}"/>
              </a:ext>
            </a:extLst>
          </p:cNvPr>
          <p:cNvSpPr>
            <a:spLocks noGrp="1" noChangeArrowheads="1"/>
          </p:cNvSpPr>
          <p:nvPr>
            <p:ph type="subTitle" idx="1"/>
          </p:nvPr>
        </p:nvSpPr>
        <p:spPr/>
        <p:txBody>
          <a:bodyPr/>
          <a:lstStyle/>
          <a:p>
            <a:pPr eaLnBrk="1" hangingPunct="1"/>
            <a:endParaRPr lang="en-US" altLang="en-US"/>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AutoShape 2">
            <a:extLst>
              <a:ext uri="{FF2B5EF4-FFF2-40B4-BE49-F238E27FC236}">
                <a16:creationId xmlns:a16="http://schemas.microsoft.com/office/drawing/2014/main" id="{13561FC9-9BCE-4FF1-9A0D-9F312F672A53}"/>
              </a:ext>
            </a:extLst>
          </p:cNvPr>
          <p:cNvSpPr>
            <a:spLocks noGrp="1" noChangeArrowheads="1"/>
          </p:cNvSpPr>
          <p:nvPr>
            <p:ph type="title"/>
          </p:nvPr>
        </p:nvSpPr>
        <p:spPr>
          <a:xfrm>
            <a:off x="781050" y="973668"/>
            <a:ext cx="9135317" cy="706964"/>
          </a:xfrm>
        </p:spPr>
        <p:txBody>
          <a:bodyPr/>
          <a:lstStyle/>
          <a:p>
            <a:pPr eaLnBrk="1" hangingPunct="1"/>
            <a:r>
              <a:rPr lang="en-US" altLang="en-US" dirty="0"/>
              <a:t>Atlas tracks along one condyle and slips off the other</a:t>
            </a:r>
          </a:p>
        </p:txBody>
      </p:sp>
      <p:pic>
        <p:nvPicPr>
          <p:cNvPr id="27651" name="Picture 3" descr="File0005">
            <a:extLst>
              <a:ext uri="{FF2B5EF4-FFF2-40B4-BE49-F238E27FC236}">
                <a16:creationId xmlns:a16="http://schemas.microsoft.com/office/drawing/2014/main" id="{8233112A-D4A2-4B2E-A5E7-E48459ADFD6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30700" y="1574800"/>
            <a:ext cx="4719638"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AutoShape 2">
            <a:extLst>
              <a:ext uri="{FF2B5EF4-FFF2-40B4-BE49-F238E27FC236}">
                <a16:creationId xmlns:a16="http://schemas.microsoft.com/office/drawing/2014/main" id="{0E7EED31-0C8B-5400-B0D9-E3C75447E862}"/>
              </a:ext>
            </a:extLst>
          </p:cNvPr>
          <p:cNvSpPr>
            <a:spLocks noGrp="1" noChangeArrowheads="1"/>
          </p:cNvSpPr>
          <p:nvPr>
            <p:ph type="title"/>
          </p:nvPr>
        </p:nvSpPr>
        <p:spPr/>
        <p:txBody>
          <a:bodyPr/>
          <a:lstStyle/>
          <a:p>
            <a:pPr eaLnBrk="1" hangingPunct="1"/>
            <a:r>
              <a:rPr lang="en-US" altLang="en-US"/>
              <a:t>The Atlas Track</a:t>
            </a:r>
          </a:p>
        </p:txBody>
      </p:sp>
      <p:pic>
        <p:nvPicPr>
          <p:cNvPr id="57347" name="Picture 3" descr="Wheel axle">
            <a:extLst>
              <a:ext uri="{FF2B5EF4-FFF2-40B4-BE49-F238E27FC236}">
                <a16:creationId xmlns:a16="http://schemas.microsoft.com/office/drawing/2014/main" id="{5EF66AA9-235A-3531-3586-37564CF0CADB}"/>
              </a:ext>
            </a:extLst>
          </p:cNvPr>
          <p:cNvPicPr>
            <a:picLocks noChangeAspect="1" noChangeArrowheads="1"/>
          </p:cNvPicPr>
          <p:nvPr>
            <p:ph idx="1"/>
          </p:nvPr>
        </p:nvPicPr>
        <p:blipFill>
          <a:blip r:embed="rId3">
            <a:lum bright="12000" contrast="18000"/>
            <a:grayscl/>
            <a:extLst>
              <a:ext uri="{28A0092B-C50C-407E-A947-70E740481C1C}">
                <a14:useLocalDpi xmlns:a14="http://schemas.microsoft.com/office/drawing/2010/main" val="0"/>
              </a:ext>
            </a:extLst>
          </a:blip>
          <a:srcRect t="13432"/>
          <a:stretch>
            <a:fillRect/>
          </a:stretch>
        </p:blipFill>
        <p:spPr>
          <a:xfrm>
            <a:off x="4114800" y="2438400"/>
            <a:ext cx="3830638" cy="4419600"/>
          </a:xfrm>
          <a:noFill/>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a:extLst>
              <a:ext uri="{FF2B5EF4-FFF2-40B4-BE49-F238E27FC236}">
                <a16:creationId xmlns:a16="http://schemas.microsoft.com/office/drawing/2014/main" id="{1A23717C-542A-4186-B9F3-ED885BF541E0}"/>
              </a:ext>
            </a:extLst>
          </p:cNvPr>
          <p:cNvSpPr>
            <a:spLocks noGrp="1" noRot="1" noChangeArrowheads="1"/>
          </p:cNvSpPr>
          <p:nvPr>
            <p:ph type="title"/>
          </p:nvPr>
        </p:nvSpPr>
        <p:spPr>
          <a:xfrm>
            <a:off x="1524000" y="0"/>
            <a:ext cx="8991600" cy="1778000"/>
          </a:xfrm>
          <a:gradFill rotWithShape="0">
            <a:gsLst>
              <a:gs pos="0">
                <a:srgbClr val="FF99FF">
                  <a:gamma/>
                  <a:shade val="46275"/>
                  <a:invGamma/>
                </a:srgbClr>
              </a:gs>
              <a:gs pos="50000">
                <a:srgbClr val="FF99FF"/>
              </a:gs>
              <a:gs pos="100000">
                <a:srgbClr val="FF99FF">
                  <a:gamma/>
                  <a:shade val="46275"/>
                  <a:invGamma/>
                </a:srgbClr>
              </a:gs>
            </a:gsLst>
            <a:lin ang="5400000" scaled="1"/>
          </a:gradFill>
        </p:spPr>
        <p:txBody>
          <a:bodyPr/>
          <a:lstStyle/>
          <a:p>
            <a:pPr eaLnBrk="1" hangingPunct="1">
              <a:defRPr/>
            </a:pPr>
            <a:r>
              <a:rPr lang="en-US" dirty="0">
                <a:solidFill>
                  <a:srgbClr val="FF0000"/>
                </a:solidFill>
                <a:latin typeface="Comic Sans MS" pitchFamily="66" charset="0"/>
              </a:rPr>
              <a:t>This “Tracking and Sliding”…</a:t>
            </a:r>
          </a:p>
        </p:txBody>
      </p:sp>
      <p:sp>
        <p:nvSpPr>
          <p:cNvPr id="29699" name="Rectangle 3">
            <a:extLst>
              <a:ext uri="{FF2B5EF4-FFF2-40B4-BE49-F238E27FC236}">
                <a16:creationId xmlns:a16="http://schemas.microsoft.com/office/drawing/2014/main" id="{F41B3B1F-6537-41B5-9C7C-140F7AF423C9}"/>
              </a:ext>
            </a:extLst>
          </p:cNvPr>
          <p:cNvSpPr>
            <a:spLocks noGrp="1" noRot="1" noChangeArrowheads="1"/>
          </p:cNvSpPr>
          <p:nvPr>
            <p:ph type="body" idx="1"/>
          </p:nvPr>
        </p:nvSpPr>
        <p:spPr>
          <a:xfrm>
            <a:off x="1524000" y="2133600"/>
            <a:ext cx="8991600" cy="4089400"/>
          </a:xfrm>
          <a:gradFill rotWithShape="0">
            <a:gsLst>
              <a:gs pos="0">
                <a:srgbClr val="FF99FF">
                  <a:gamma/>
                  <a:shade val="46275"/>
                  <a:invGamma/>
                </a:srgbClr>
              </a:gs>
              <a:gs pos="50000">
                <a:srgbClr val="FF99FF"/>
              </a:gs>
              <a:gs pos="100000">
                <a:srgbClr val="FF99FF">
                  <a:gamma/>
                  <a:shade val="46275"/>
                  <a:invGamma/>
                </a:srgbClr>
              </a:gs>
            </a:gsLst>
            <a:lin ang="5400000" scaled="1"/>
          </a:gradFill>
        </p:spPr>
        <p:txBody>
          <a:bodyPr/>
          <a:lstStyle/>
          <a:p>
            <a:pPr eaLnBrk="1" hangingPunct="1">
              <a:defRPr/>
            </a:pPr>
            <a:endParaRPr lang="en-US" sz="3600">
              <a:latin typeface="Comic Sans MS" pitchFamily="66" charset="0"/>
            </a:endParaRPr>
          </a:p>
          <a:p>
            <a:pPr eaLnBrk="1" hangingPunct="1">
              <a:defRPr/>
            </a:pPr>
            <a:endParaRPr lang="en-US" sz="3600">
              <a:latin typeface="Comic Sans MS" pitchFamily="66" charset="0"/>
            </a:endParaRPr>
          </a:p>
          <a:p>
            <a:pPr eaLnBrk="1" hangingPunct="1">
              <a:defRPr/>
            </a:pPr>
            <a:r>
              <a:rPr lang="en-US" sz="3600">
                <a:solidFill>
                  <a:srgbClr val="FFFF00"/>
                </a:solidFill>
                <a:latin typeface="Comic Sans MS" pitchFamily="66" charset="0"/>
              </a:rPr>
              <a:t>Allows us to see a true overlapping or under lapping at the edge of the articulation not otherwise seen on conventional views.</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a:extLst>
              <a:ext uri="{FF2B5EF4-FFF2-40B4-BE49-F238E27FC236}">
                <a16:creationId xmlns:a16="http://schemas.microsoft.com/office/drawing/2014/main" id="{F6BEEE0E-BF56-48AD-80B6-EFDC412C6A37}"/>
              </a:ext>
            </a:extLst>
          </p:cNvPr>
          <p:cNvSpPr>
            <a:spLocks noGrp="1" noRot="1" noChangeArrowheads="1"/>
          </p:cNvSpPr>
          <p:nvPr>
            <p:ph type="title"/>
          </p:nvPr>
        </p:nvSpPr>
        <p:spPr>
          <a:xfrm>
            <a:off x="552450" y="698500"/>
            <a:ext cx="9988550" cy="1162050"/>
          </a:xfrm>
        </p:spPr>
        <p:txBody>
          <a:bodyPr>
            <a:normAutofit fontScale="90000"/>
          </a:bodyPr>
          <a:lstStyle/>
          <a:p>
            <a:pPr eaLnBrk="1" hangingPunct="1">
              <a:defRPr/>
            </a:pPr>
            <a:r>
              <a:rPr lang="en-US" sz="3200" dirty="0">
                <a:solidFill>
                  <a:srgbClr val="FFFF00"/>
                </a:solidFill>
              </a:rPr>
              <a:t>When the misalignment is to the anterior, it is simultaneously misaligned to the superior and lateral.</a:t>
            </a:r>
          </a:p>
        </p:txBody>
      </p:sp>
      <p:pic>
        <p:nvPicPr>
          <p:cNvPr id="7171" name="Picture 3" descr="BJ 001">
            <a:extLst>
              <a:ext uri="{FF2B5EF4-FFF2-40B4-BE49-F238E27FC236}">
                <a16:creationId xmlns:a16="http://schemas.microsoft.com/office/drawing/2014/main" id="{64C9ED8F-B68F-4576-9305-3013D4EAF333}"/>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l="11530" t="55362" r="7411" b="29863"/>
          <a:stretch>
            <a:fillRect/>
          </a:stretch>
        </p:blipFill>
        <p:spPr>
          <a:xfrm>
            <a:off x="2362200" y="3581400"/>
            <a:ext cx="7596188" cy="1905000"/>
          </a:xfrm>
          <a:noFill/>
          <a:extLst>
            <a:ext uri="{909E8E84-426E-40DD-AFC4-6F175D3DCCD1}">
              <a14:hiddenFill xmlns:a14="http://schemas.microsoft.com/office/drawing/2010/main">
                <a:solidFill>
                  <a:srgbClr val="FFFFFF"/>
                </a:solidFill>
              </a14:hiddenFill>
            </a:ext>
          </a:extLst>
        </p:spPr>
      </p:pic>
      <p:sp>
        <p:nvSpPr>
          <p:cNvPr id="7172" name="Text Box 4">
            <a:extLst>
              <a:ext uri="{FF2B5EF4-FFF2-40B4-BE49-F238E27FC236}">
                <a16:creationId xmlns:a16="http://schemas.microsoft.com/office/drawing/2014/main" id="{AD4C48D9-530D-4604-A593-BC3E69F1CF0E}"/>
              </a:ext>
            </a:extLst>
          </p:cNvPr>
          <p:cNvSpPr txBox="1">
            <a:spLocks noChangeArrowheads="1"/>
          </p:cNvSpPr>
          <p:nvPr/>
        </p:nvSpPr>
        <p:spPr bwMode="auto">
          <a:xfrm>
            <a:off x="3124200" y="5943600"/>
            <a:ext cx="13716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r>
              <a:rPr lang="en-US" altLang="en-US" sz="3200"/>
              <a:t>ASL</a:t>
            </a:r>
          </a:p>
        </p:txBody>
      </p:sp>
      <p:sp>
        <p:nvSpPr>
          <p:cNvPr id="7173" name="Text Box 5">
            <a:extLst>
              <a:ext uri="{FF2B5EF4-FFF2-40B4-BE49-F238E27FC236}">
                <a16:creationId xmlns:a16="http://schemas.microsoft.com/office/drawing/2014/main" id="{50EC5A51-AA4F-49BA-8D25-499BFEFECB1F}"/>
              </a:ext>
            </a:extLst>
          </p:cNvPr>
          <p:cNvSpPr txBox="1">
            <a:spLocks noChangeArrowheads="1"/>
          </p:cNvSpPr>
          <p:nvPr/>
        </p:nvSpPr>
        <p:spPr bwMode="auto">
          <a:xfrm>
            <a:off x="7620000" y="5943600"/>
            <a:ext cx="12192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r>
              <a:rPr lang="en-US" altLang="en-US" sz="3200"/>
              <a:t>ASR</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6" name="Text Box 4">
            <a:extLst>
              <a:ext uri="{FF2B5EF4-FFF2-40B4-BE49-F238E27FC236}">
                <a16:creationId xmlns:a16="http://schemas.microsoft.com/office/drawing/2014/main" id="{37A0E956-8396-4D80-BE6D-0582F0F98733}"/>
              </a:ext>
            </a:extLst>
          </p:cNvPr>
          <p:cNvSpPr txBox="1">
            <a:spLocks noChangeArrowheads="1"/>
          </p:cNvSpPr>
          <p:nvPr/>
        </p:nvSpPr>
        <p:spPr bwMode="auto">
          <a:xfrm>
            <a:off x="1597255" y="1295400"/>
            <a:ext cx="4515981"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algn="ctr" eaLnBrk="1" hangingPunct="1"/>
            <a:r>
              <a:rPr lang="en-US" altLang="en-US" sz="2800" b="1" dirty="0">
                <a:solidFill>
                  <a:srgbClr val="FF0066"/>
                </a:solidFill>
                <a:latin typeface="Comic Sans MS" panose="030F0702030302020204" pitchFamily="66" charset="0"/>
              </a:rPr>
              <a:t>When atlas moves</a:t>
            </a:r>
          </a:p>
          <a:p>
            <a:pPr algn="ctr" eaLnBrk="1" hangingPunct="1"/>
            <a:r>
              <a:rPr lang="en-US" altLang="en-US" sz="2800" b="1" dirty="0">
                <a:solidFill>
                  <a:srgbClr val="FF0066"/>
                </a:solidFill>
                <a:latin typeface="Comic Sans MS" panose="030F0702030302020204" pitchFamily="66" charset="0"/>
              </a:rPr>
              <a:t> anterior on the occiput</a:t>
            </a:r>
            <a:r>
              <a:rPr lang="en-US" altLang="en-US" sz="2800" b="1" dirty="0">
                <a:latin typeface="Comic Sans MS" panose="030F0702030302020204" pitchFamily="66" charset="0"/>
              </a:rPr>
              <a:t> </a:t>
            </a:r>
          </a:p>
        </p:txBody>
      </p:sp>
      <p:sp>
        <p:nvSpPr>
          <p:cNvPr id="125958" name="Text Box 6">
            <a:extLst>
              <a:ext uri="{FF2B5EF4-FFF2-40B4-BE49-F238E27FC236}">
                <a16:creationId xmlns:a16="http://schemas.microsoft.com/office/drawing/2014/main" id="{7526CD55-710C-43AA-BE9D-FA6B710648FC}"/>
              </a:ext>
            </a:extLst>
          </p:cNvPr>
          <p:cNvSpPr txBox="1">
            <a:spLocks noChangeArrowheads="1"/>
          </p:cNvSpPr>
          <p:nvPr/>
        </p:nvSpPr>
        <p:spPr bwMode="auto">
          <a:xfrm>
            <a:off x="6400801" y="2819400"/>
            <a:ext cx="2987675"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eaLnBrk="1" hangingPunct="1"/>
            <a:r>
              <a:rPr lang="en-US" altLang="en-US" sz="2800" b="1">
                <a:solidFill>
                  <a:srgbClr val="FF0066"/>
                </a:solidFill>
                <a:latin typeface="Comic Sans MS" panose="030F0702030302020204" pitchFamily="66" charset="0"/>
              </a:rPr>
              <a:t>..it has to move</a:t>
            </a:r>
          </a:p>
          <a:p>
            <a:pPr eaLnBrk="1" hangingPunct="1"/>
            <a:r>
              <a:rPr lang="en-US" altLang="en-US" sz="2800" b="1">
                <a:solidFill>
                  <a:srgbClr val="FF0066"/>
                </a:solidFill>
                <a:latin typeface="Comic Sans MS" panose="030F0702030302020204" pitchFamily="66" charset="0"/>
              </a:rPr>
              <a:t>  superior too</a:t>
            </a:r>
          </a:p>
        </p:txBody>
      </p:sp>
      <p:sp>
        <p:nvSpPr>
          <p:cNvPr id="125959" name="Text Box 7">
            <a:extLst>
              <a:ext uri="{FF2B5EF4-FFF2-40B4-BE49-F238E27FC236}">
                <a16:creationId xmlns:a16="http://schemas.microsoft.com/office/drawing/2014/main" id="{027A245A-BC8E-44CC-B7CA-B1165B31BE04}"/>
              </a:ext>
            </a:extLst>
          </p:cNvPr>
          <p:cNvSpPr txBox="1">
            <a:spLocks noChangeArrowheads="1"/>
          </p:cNvSpPr>
          <p:nvPr/>
        </p:nvSpPr>
        <p:spPr bwMode="auto">
          <a:xfrm>
            <a:off x="3733801" y="4267201"/>
            <a:ext cx="662232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eaLnBrk="1" hangingPunct="1"/>
            <a:r>
              <a:rPr lang="en-US" altLang="en-US" sz="2800" b="1" dirty="0">
                <a:solidFill>
                  <a:srgbClr val="FF0066"/>
                </a:solidFill>
                <a:latin typeface="Comic Sans MS" panose="030F0702030302020204" pitchFamily="66" charset="0"/>
              </a:rPr>
              <a:t>...because of the condyle convexity.</a:t>
            </a:r>
          </a:p>
        </p:txBody>
      </p:sp>
      <p:sp>
        <p:nvSpPr>
          <p:cNvPr id="3" name="Chord 2">
            <a:extLst>
              <a:ext uri="{FF2B5EF4-FFF2-40B4-BE49-F238E27FC236}">
                <a16:creationId xmlns:a16="http://schemas.microsoft.com/office/drawing/2014/main" id="{4A84A46B-B436-411A-9C25-9702AAE16FD3}"/>
              </a:ext>
            </a:extLst>
          </p:cNvPr>
          <p:cNvSpPr/>
          <p:nvPr/>
        </p:nvSpPr>
        <p:spPr>
          <a:xfrm rot="16200000">
            <a:off x="6238721" y="661536"/>
            <a:ext cx="914400" cy="914400"/>
          </a:xfrm>
          <a:prstGeom prst="chor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Moon 3">
            <a:extLst>
              <a:ext uri="{FF2B5EF4-FFF2-40B4-BE49-F238E27FC236}">
                <a16:creationId xmlns:a16="http://schemas.microsoft.com/office/drawing/2014/main" id="{81D8F987-60D2-4F6C-875E-0C4E0EE4DAE9}"/>
              </a:ext>
            </a:extLst>
          </p:cNvPr>
          <p:cNvSpPr/>
          <p:nvPr/>
        </p:nvSpPr>
        <p:spPr>
          <a:xfrm rot="14871027">
            <a:off x="6681850" y="1243218"/>
            <a:ext cx="457200" cy="914400"/>
          </a:xfrm>
          <a:prstGeom prst="mo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lowchart: Terminator 4">
            <a:extLst>
              <a:ext uri="{FF2B5EF4-FFF2-40B4-BE49-F238E27FC236}">
                <a16:creationId xmlns:a16="http://schemas.microsoft.com/office/drawing/2014/main" id="{A6D99498-EBCA-485C-9671-3ED349A2EE7A}"/>
              </a:ext>
            </a:extLst>
          </p:cNvPr>
          <p:cNvSpPr/>
          <p:nvPr/>
        </p:nvSpPr>
        <p:spPr>
          <a:xfrm rot="19995031">
            <a:off x="6073605" y="1816943"/>
            <a:ext cx="1687639" cy="301752"/>
          </a:xfrm>
          <a:prstGeom prst="flowChartTermina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BAFF16C4-89E1-4518-84E2-C4CB9ADF256D}"/>
              </a:ext>
            </a:extLst>
          </p:cNvPr>
          <p:cNvSpPr/>
          <p:nvPr/>
        </p:nvSpPr>
        <p:spPr>
          <a:xfrm rot="19855404">
            <a:off x="6724274" y="1876424"/>
            <a:ext cx="914400" cy="6413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40602BED-3CB1-4030-87D0-201C477AED31}"/>
              </a:ext>
            </a:extLst>
          </p:cNvPr>
          <p:cNvSpPr txBox="1"/>
          <p:nvPr/>
        </p:nvSpPr>
        <p:spPr>
          <a:xfrm>
            <a:off x="6902450" y="2006600"/>
            <a:ext cx="615950" cy="369332"/>
          </a:xfrm>
          <a:prstGeom prst="rect">
            <a:avLst/>
          </a:prstGeom>
          <a:noFill/>
        </p:spPr>
        <p:txBody>
          <a:bodyPr wrap="square" rtlCol="0">
            <a:spAutoFit/>
          </a:bodyPr>
          <a:lstStyle/>
          <a:p>
            <a:r>
              <a:rPr lang="en-US" dirty="0">
                <a:solidFill>
                  <a:srgbClr val="FFFF00"/>
                </a:solidFill>
              </a:rPr>
              <a:t>C-1</a:t>
            </a:r>
          </a:p>
        </p:txBody>
      </p:sp>
      <p:sp>
        <p:nvSpPr>
          <p:cNvPr id="9" name="TextBox 8">
            <a:extLst>
              <a:ext uri="{FF2B5EF4-FFF2-40B4-BE49-F238E27FC236}">
                <a16:creationId xmlns:a16="http://schemas.microsoft.com/office/drawing/2014/main" id="{80211A71-4251-4B06-A3B9-779725B1EA2B}"/>
              </a:ext>
            </a:extLst>
          </p:cNvPr>
          <p:cNvSpPr txBox="1"/>
          <p:nvPr/>
        </p:nvSpPr>
        <p:spPr>
          <a:xfrm>
            <a:off x="6400801" y="1054100"/>
            <a:ext cx="628649" cy="369332"/>
          </a:xfrm>
          <a:prstGeom prst="rect">
            <a:avLst/>
          </a:prstGeom>
          <a:noFill/>
        </p:spPr>
        <p:txBody>
          <a:bodyPr wrap="square" rtlCol="0">
            <a:spAutoFit/>
          </a:bodyPr>
          <a:lstStyle/>
          <a:p>
            <a:r>
              <a:rPr lang="en-US" dirty="0">
                <a:solidFill>
                  <a:srgbClr val="FFFF00"/>
                </a:solidFill>
              </a:rPr>
              <a:t>C-0</a:t>
            </a:r>
          </a:p>
        </p:txBody>
      </p:sp>
      <p:sp>
        <p:nvSpPr>
          <p:cNvPr id="16" name="Arrow: Bent 15">
            <a:extLst>
              <a:ext uri="{FF2B5EF4-FFF2-40B4-BE49-F238E27FC236}">
                <a16:creationId xmlns:a16="http://schemas.microsoft.com/office/drawing/2014/main" id="{6B6D79E8-B060-4379-AFF1-88A68AE0E30D}"/>
              </a:ext>
            </a:extLst>
          </p:cNvPr>
          <p:cNvSpPr/>
          <p:nvPr/>
        </p:nvSpPr>
        <p:spPr>
          <a:xfrm rot="5400000" flipH="1">
            <a:off x="7958944" y="1076149"/>
            <a:ext cx="760692" cy="754289"/>
          </a:xfrm>
          <a:prstGeom prst="ben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5958"/>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595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5958" grpId="0"/>
      <p:bldP spid="125959"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a:extLst>
              <a:ext uri="{FF2B5EF4-FFF2-40B4-BE49-F238E27FC236}">
                <a16:creationId xmlns:a16="http://schemas.microsoft.com/office/drawing/2014/main" id="{B644E24E-B65F-46A6-8EBE-B22C762FCEEE}"/>
              </a:ext>
            </a:extLst>
          </p:cNvPr>
          <p:cNvSpPr>
            <a:spLocks noGrp="1" noRot="1" noChangeArrowheads="1"/>
          </p:cNvSpPr>
          <p:nvPr>
            <p:ph type="title"/>
          </p:nvPr>
        </p:nvSpPr>
        <p:spPr>
          <a:xfrm>
            <a:off x="539750" y="774700"/>
            <a:ext cx="10756900" cy="1104900"/>
          </a:xfrm>
        </p:spPr>
        <p:txBody>
          <a:bodyPr/>
          <a:lstStyle/>
          <a:p>
            <a:pPr eaLnBrk="1" hangingPunct="1">
              <a:defRPr/>
            </a:pPr>
            <a:r>
              <a:rPr lang="en-US" sz="3200" dirty="0">
                <a:solidFill>
                  <a:srgbClr val="FFFF00"/>
                </a:solidFill>
              </a:rPr>
              <a:t>When the misalignment is to the posterior, it is simultaneously misaligned to the inferior and lateral.</a:t>
            </a:r>
          </a:p>
        </p:txBody>
      </p:sp>
      <p:pic>
        <p:nvPicPr>
          <p:cNvPr id="8195" name="Picture 3" descr="BJ 001">
            <a:extLst>
              <a:ext uri="{FF2B5EF4-FFF2-40B4-BE49-F238E27FC236}">
                <a16:creationId xmlns:a16="http://schemas.microsoft.com/office/drawing/2014/main" id="{AE52E709-3C6F-45AB-A02C-44C56E41F334}"/>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l="11530" t="74864" r="7411" b="11124"/>
          <a:stretch>
            <a:fillRect/>
          </a:stretch>
        </p:blipFill>
        <p:spPr>
          <a:xfrm>
            <a:off x="2286000" y="3505201"/>
            <a:ext cx="7596188" cy="1806575"/>
          </a:xfrm>
          <a:noFill/>
          <a:extLst>
            <a:ext uri="{909E8E84-426E-40DD-AFC4-6F175D3DCCD1}">
              <a14:hiddenFill xmlns:a14="http://schemas.microsoft.com/office/drawing/2010/main">
                <a:solidFill>
                  <a:srgbClr val="FFFFFF"/>
                </a:solidFill>
              </a14:hiddenFill>
            </a:ext>
          </a:extLst>
        </p:spPr>
      </p:pic>
      <p:sp>
        <p:nvSpPr>
          <p:cNvPr id="8196" name="Text Box 4">
            <a:extLst>
              <a:ext uri="{FF2B5EF4-FFF2-40B4-BE49-F238E27FC236}">
                <a16:creationId xmlns:a16="http://schemas.microsoft.com/office/drawing/2014/main" id="{67EF75C7-14E6-49C6-B89F-2C468562B2CD}"/>
              </a:ext>
            </a:extLst>
          </p:cNvPr>
          <p:cNvSpPr txBox="1">
            <a:spLocks noChangeArrowheads="1"/>
          </p:cNvSpPr>
          <p:nvPr/>
        </p:nvSpPr>
        <p:spPr bwMode="auto">
          <a:xfrm>
            <a:off x="2971800" y="5791200"/>
            <a:ext cx="11430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r>
              <a:rPr lang="en-US" altLang="en-US" sz="3200"/>
              <a:t>PIL</a:t>
            </a:r>
          </a:p>
        </p:txBody>
      </p:sp>
      <p:sp>
        <p:nvSpPr>
          <p:cNvPr id="8197" name="Text Box 5">
            <a:extLst>
              <a:ext uri="{FF2B5EF4-FFF2-40B4-BE49-F238E27FC236}">
                <a16:creationId xmlns:a16="http://schemas.microsoft.com/office/drawing/2014/main" id="{56969773-54B9-43ED-B8BA-D7844139729F}"/>
              </a:ext>
            </a:extLst>
          </p:cNvPr>
          <p:cNvSpPr txBox="1">
            <a:spLocks noChangeArrowheads="1"/>
          </p:cNvSpPr>
          <p:nvPr/>
        </p:nvSpPr>
        <p:spPr bwMode="auto">
          <a:xfrm>
            <a:off x="7543800" y="5715000"/>
            <a:ext cx="13716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r>
              <a:rPr lang="en-US" altLang="en-US" sz="3200"/>
              <a:t>PIR</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a:extLst>
              <a:ext uri="{FF2B5EF4-FFF2-40B4-BE49-F238E27FC236}">
                <a16:creationId xmlns:a16="http://schemas.microsoft.com/office/drawing/2014/main" id="{63CB8AC3-4AA5-4CC7-A0C3-CD7E402259F3}"/>
              </a:ext>
            </a:extLst>
          </p:cNvPr>
          <p:cNvSpPr>
            <a:spLocks noGrp="1" noChangeArrowheads="1"/>
          </p:cNvSpPr>
          <p:nvPr>
            <p:ph type="body" idx="1"/>
          </p:nvPr>
        </p:nvSpPr>
        <p:spPr>
          <a:xfrm>
            <a:off x="1981200" y="2514600"/>
            <a:ext cx="8229600" cy="4038600"/>
          </a:xfrm>
        </p:spPr>
        <p:txBody>
          <a:bodyPr>
            <a:normAutofit fontScale="92500"/>
          </a:bodyPr>
          <a:lstStyle/>
          <a:p>
            <a:pPr eaLnBrk="1" hangingPunct="1"/>
            <a:r>
              <a:rPr lang="en-US" altLang="en-US" sz="2400"/>
              <a:t>CONCLUSION: The validity of vertebral joint assessment based on the assumption of facet symmetry is challenged, impugning certain chiropractic theories and/or techniques which rely on symmetry as being "normal." To achieve symmetrical function, the anatomical structure must be symmetrical. Since true structural symmetry does not exist, true symmetry of segmental movement may not be possible. </a:t>
            </a:r>
          </a:p>
          <a:p>
            <a:pPr eaLnBrk="1" hangingPunct="1">
              <a:buFont typeface="Wingdings" panose="05000000000000000000" pitchFamily="2" charset="2"/>
              <a:buNone/>
            </a:pPr>
            <a:endParaRPr lang="en-US" altLang="en-US" sz="1400"/>
          </a:p>
          <a:p>
            <a:pPr eaLnBrk="1" hangingPunct="1">
              <a:buFont typeface="Wingdings" panose="05000000000000000000" pitchFamily="2" charset="2"/>
              <a:buNone/>
            </a:pPr>
            <a:r>
              <a:rPr lang="en-US" altLang="en-US" sz="1400"/>
              <a:t>Absence of symmetry in superior articular facets on the first cervical vertebra in humans: implications for diagnosis and treatment. </a:t>
            </a:r>
            <a:r>
              <a:rPr lang="en-US" altLang="en-US" sz="1400" b="1">
                <a:hlinkClick r:id="rId3" tooltip="Click to search for citations by this author."/>
              </a:rPr>
              <a:t>Gottlieb MS</a:t>
            </a:r>
            <a:r>
              <a:rPr lang="en-US" altLang="en-US" sz="1400"/>
              <a:t>.  J Manipulative Physiol Ther. 1994 Jun;17(5):314-20 </a:t>
            </a:r>
          </a:p>
        </p:txBody>
      </p:sp>
      <p:sp>
        <p:nvSpPr>
          <p:cNvPr id="8195" name="Text Box 3">
            <a:extLst>
              <a:ext uri="{FF2B5EF4-FFF2-40B4-BE49-F238E27FC236}">
                <a16:creationId xmlns:a16="http://schemas.microsoft.com/office/drawing/2014/main" id="{D104D5C5-5EFF-4499-B896-197074F9E631}"/>
              </a:ext>
            </a:extLst>
          </p:cNvPr>
          <p:cNvSpPr txBox="1">
            <a:spLocks noChangeArrowheads="1"/>
          </p:cNvSpPr>
          <p:nvPr/>
        </p:nvSpPr>
        <p:spPr bwMode="auto">
          <a:xfrm>
            <a:off x="3108326" y="1006476"/>
            <a:ext cx="5502275"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1"/>
              </a:buClr>
              <a:buSzPct val="75000"/>
              <a:buFont typeface="Wingdings" panose="05000000000000000000" pitchFamily="2" charset="2"/>
              <a:buChar char="l"/>
              <a:defRPr sz="2800">
                <a:solidFill>
                  <a:schemeClr val="tx1"/>
                </a:solidFill>
                <a:latin typeface="Arial" panose="020B0604020202020204" pitchFamily="34" charset="0"/>
              </a:defRPr>
            </a:lvl1pPr>
            <a:lvl2pPr marL="742950" indent="-285750">
              <a:spcBef>
                <a:spcPct val="20000"/>
              </a:spcBef>
              <a:buClr>
                <a:schemeClr val="tx1"/>
              </a:buClr>
              <a:buSzPct val="75000"/>
              <a:buChar char="–"/>
              <a:defRPr sz="2400">
                <a:solidFill>
                  <a:schemeClr val="tx1"/>
                </a:solidFill>
                <a:latin typeface="Arial" panose="020B0604020202020204" pitchFamily="34" charset="0"/>
              </a:defRPr>
            </a:lvl2pPr>
            <a:lvl3pPr marL="11430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defRPr>
            </a:lvl3pPr>
            <a:lvl4pPr marL="1600200" indent="-228600">
              <a:spcBef>
                <a:spcPct val="20000"/>
              </a:spcBef>
              <a:buClr>
                <a:schemeClr val="tx1"/>
              </a:buClr>
              <a:buSzPct val="80000"/>
              <a:buChar char="–"/>
              <a:defRPr>
                <a:solidFill>
                  <a:schemeClr val="tx1"/>
                </a:solidFill>
                <a:latin typeface="Arial" panose="020B0604020202020204" pitchFamily="34" charset="0"/>
              </a:defRPr>
            </a:lvl4pPr>
            <a:lvl5pPr marL="2057400" indent="-228600">
              <a:spcBef>
                <a:spcPct val="20000"/>
              </a:spcBef>
              <a:buClr>
                <a:schemeClr val="tx1"/>
              </a:buClr>
              <a:buSzPct val="65000"/>
              <a:buFont typeface="Wingdings" panose="05000000000000000000" pitchFamily="2" charset="2"/>
              <a:buChar char="l"/>
              <a:defRPr>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defRPr>
            </a:lvl9pPr>
          </a:lstStyle>
          <a:p>
            <a:pPr algn="ctr" eaLnBrk="1" hangingPunct="1">
              <a:spcBef>
                <a:spcPct val="0"/>
              </a:spcBef>
              <a:buClrTx/>
              <a:buSzTx/>
              <a:buFontTx/>
              <a:buNone/>
            </a:pPr>
            <a:r>
              <a:rPr lang="en-US" altLang="en-US" sz="2400" dirty="0">
                <a:solidFill>
                  <a:schemeClr val="bg1"/>
                </a:solidFill>
                <a:cs typeface="Arial" panose="020B0604020202020204" pitchFamily="34" charset="0"/>
              </a:rPr>
              <a:t>Current Research Supporting the Blair Concept</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6" name="Text Box 4">
            <a:extLst>
              <a:ext uri="{FF2B5EF4-FFF2-40B4-BE49-F238E27FC236}">
                <a16:creationId xmlns:a16="http://schemas.microsoft.com/office/drawing/2014/main" id="{37A0E956-8396-4D80-BE6D-0582F0F98733}"/>
              </a:ext>
            </a:extLst>
          </p:cNvPr>
          <p:cNvSpPr txBox="1">
            <a:spLocks noChangeArrowheads="1"/>
          </p:cNvSpPr>
          <p:nvPr/>
        </p:nvSpPr>
        <p:spPr bwMode="auto">
          <a:xfrm>
            <a:off x="742950" y="1295400"/>
            <a:ext cx="5134555"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algn="ctr" eaLnBrk="1" hangingPunct="1"/>
            <a:r>
              <a:rPr lang="en-US" altLang="en-US" sz="2800" b="1" dirty="0">
                <a:solidFill>
                  <a:srgbClr val="FF0066"/>
                </a:solidFill>
                <a:latin typeface="Comic Sans MS" panose="030F0702030302020204" pitchFamily="66" charset="0"/>
              </a:rPr>
              <a:t>When atlas moves</a:t>
            </a:r>
          </a:p>
          <a:p>
            <a:pPr algn="ctr" eaLnBrk="1" hangingPunct="1"/>
            <a:r>
              <a:rPr lang="en-US" altLang="en-US" sz="2800" b="1" dirty="0">
                <a:solidFill>
                  <a:srgbClr val="FF0066"/>
                </a:solidFill>
                <a:latin typeface="Comic Sans MS" panose="030F0702030302020204" pitchFamily="66" charset="0"/>
              </a:rPr>
              <a:t> posterior on the occiput</a:t>
            </a:r>
            <a:r>
              <a:rPr lang="en-US" altLang="en-US" sz="2800" b="1" dirty="0">
                <a:latin typeface="Comic Sans MS" panose="030F0702030302020204" pitchFamily="66" charset="0"/>
              </a:rPr>
              <a:t> </a:t>
            </a:r>
          </a:p>
        </p:txBody>
      </p:sp>
      <p:sp>
        <p:nvSpPr>
          <p:cNvPr id="125958" name="Text Box 6">
            <a:extLst>
              <a:ext uri="{FF2B5EF4-FFF2-40B4-BE49-F238E27FC236}">
                <a16:creationId xmlns:a16="http://schemas.microsoft.com/office/drawing/2014/main" id="{7526CD55-710C-43AA-BE9D-FA6B710648FC}"/>
              </a:ext>
            </a:extLst>
          </p:cNvPr>
          <p:cNvSpPr txBox="1">
            <a:spLocks noChangeArrowheads="1"/>
          </p:cNvSpPr>
          <p:nvPr/>
        </p:nvSpPr>
        <p:spPr bwMode="auto">
          <a:xfrm>
            <a:off x="6400801" y="2819400"/>
            <a:ext cx="2987675"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eaLnBrk="1" hangingPunct="1"/>
            <a:r>
              <a:rPr lang="en-US" altLang="en-US" sz="2800" b="1" dirty="0">
                <a:solidFill>
                  <a:srgbClr val="FF0066"/>
                </a:solidFill>
                <a:latin typeface="Comic Sans MS" panose="030F0702030302020204" pitchFamily="66" charset="0"/>
              </a:rPr>
              <a:t>..it has to move</a:t>
            </a:r>
          </a:p>
          <a:p>
            <a:pPr eaLnBrk="1" hangingPunct="1"/>
            <a:r>
              <a:rPr lang="en-US" altLang="en-US" sz="2800" b="1" dirty="0">
                <a:solidFill>
                  <a:srgbClr val="FF0066"/>
                </a:solidFill>
                <a:latin typeface="Comic Sans MS" panose="030F0702030302020204" pitchFamily="66" charset="0"/>
              </a:rPr>
              <a:t>  inferior too</a:t>
            </a:r>
          </a:p>
        </p:txBody>
      </p:sp>
      <p:sp>
        <p:nvSpPr>
          <p:cNvPr id="125959" name="Text Box 7">
            <a:extLst>
              <a:ext uri="{FF2B5EF4-FFF2-40B4-BE49-F238E27FC236}">
                <a16:creationId xmlns:a16="http://schemas.microsoft.com/office/drawing/2014/main" id="{027A245A-BC8E-44CC-B7CA-B1165B31BE04}"/>
              </a:ext>
            </a:extLst>
          </p:cNvPr>
          <p:cNvSpPr txBox="1">
            <a:spLocks noChangeArrowheads="1"/>
          </p:cNvSpPr>
          <p:nvPr/>
        </p:nvSpPr>
        <p:spPr bwMode="auto">
          <a:xfrm>
            <a:off x="3733801" y="4267201"/>
            <a:ext cx="662232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eaLnBrk="1" hangingPunct="1"/>
            <a:r>
              <a:rPr lang="en-US" altLang="en-US" sz="2800" b="1" dirty="0">
                <a:solidFill>
                  <a:srgbClr val="FF0066"/>
                </a:solidFill>
                <a:latin typeface="Comic Sans MS" panose="030F0702030302020204" pitchFamily="66" charset="0"/>
              </a:rPr>
              <a:t>...because of the condyle convexity.</a:t>
            </a:r>
          </a:p>
        </p:txBody>
      </p:sp>
      <p:sp>
        <p:nvSpPr>
          <p:cNvPr id="3" name="Chord 2">
            <a:extLst>
              <a:ext uri="{FF2B5EF4-FFF2-40B4-BE49-F238E27FC236}">
                <a16:creationId xmlns:a16="http://schemas.microsoft.com/office/drawing/2014/main" id="{4A84A46B-B436-411A-9C25-9702AAE16FD3}"/>
              </a:ext>
            </a:extLst>
          </p:cNvPr>
          <p:cNvSpPr/>
          <p:nvPr/>
        </p:nvSpPr>
        <p:spPr>
          <a:xfrm rot="16200000">
            <a:off x="6238721" y="661536"/>
            <a:ext cx="914400" cy="914400"/>
          </a:xfrm>
          <a:prstGeom prst="chor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Moon 3">
            <a:extLst>
              <a:ext uri="{FF2B5EF4-FFF2-40B4-BE49-F238E27FC236}">
                <a16:creationId xmlns:a16="http://schemas.microsoft.com/office/drawing/2014/main" id="{81D8F987-60D2-4F6C-875E-0C4E0EE4DAE9}"/>
              </a:ext>
            </a:extLst>
          </p:cNvPr>
          <p:cNvSpPr/>
          <p:nvPr/>
        </p:nvSpPr>
        <p:spPr>
          <a:xfrm rot="16527146">
            <a:off x="6415259" y="1256481"/>
            <a:ext cx="457200" cy="914400"/>
          </a:xfrm>
          <a:prstGeom prst="mo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lowchart: Terminator 4">
            <a:extLst>
              <a:ext uri="{FF2B5EF4-FFF2-40B4-BE49-F238E27FC236}">
                <a16:creationId xmlns:a16="http://schemas.microsoft.com/office/drawing/2014/main" id="{A6D99498-EBCA-485C-9671-3ED349A2EE7A}"/>
              </a:ext>
            </a:extLst>
          </p:cNvPr>
          <p:cNvSpPr/>
          <p:nvPr/>
        </p:nvSpPr>
        <p:spPr>
          <a:xfrm rot="373696">
            <a:off x="5684357" y="1738185"/>
            <a:ext cx="1687639" cy="301752"/>
          </a:xfrm>
          <a:prstGeom prst="flowChartTermina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BAFF16C4-89E1-4518-84E2-C4CB9ADF256D}"/>
              </a:ext>
            </a:extLst>
          </p:cNvPr>
          <p:cNvSpPr/>
          <p:nvPr/>
        </p:nvSpPr>
        <p:spPr>
          <a:xfrm rot="331252">
            <a:off x="6133712" y="1881511"/>
            <a:ext cx="914400" cy="6413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40602BED-3CB1-4030-87D0-201C477AED31}"/>
              </a:ext>
            </a:extLst>
          </p:cNvPr>
          <p:cNvSpPr txBox="1"/>
          <p:nvPr/>
        </p:nvSpPr>
        <p:spPr>
          <a:xfrm>
            <a:off x="6243732" y="2064007"/>
            <a:ext cx="615950" cy="369332"/>
          </a:xfrm>
          <a:prstGeom prst="rect">
            <a:avLst/>
          </a:prstGeom>
          <a:noFill/>
        </p:spPr>
        <p:txBody>
          <a:bodyPr wrap="square" rtlCol="0">
            <a:spAutoFit/>
          </a:bodyPr>
          <a:lstStyle/>
          <a:p>
            <a:r>
              <a:rPr lang="en-US" dirty="0">
                <a:solidFill>
                  <a:srgbClr val="FFFF00"/>
                </a:solidFill>
              </a:rPr>
              <a:t>C-1</a:t>
            </a:r>
          </a:p>
        </p:txBody>
      </p:sp>
      <p:sp>
        <p:nvSpPr>
          <p:cNvPr id="9" name="TextBox 8">
            <a:extLst>
              <a:ext uri="{FF2B5EF4-FFF2-40B4-BE49-F238E27FC236}">
                <a16:creationId xmlns:a16="http://schemas.microsoft.com/office/drawing/2014/main" id="{80211A71-4251-4B06-A3B9-779725B1EA2B}"/>
              </a:ext>
            </a:extLst>
          </p:cNvPr>
          <p:cNvSpPr txBox="1"/>
          <p:nvPr/>
        </p:nvSpPr>
        <p:spPr>
          <a:xfrm>
            <a:off x="6400801" y="1054100"/>
            <a:ext cx="628649" cy="369332"/>
          </a:xfrm>
          <a:prstGeom prst="rect">
            <a:avLst/>
          </a:prstGeom>
          <a:noFill/>
        </p:spPr>
        <p:txBody>
          <a:bodyPr wrap="square" rtlCol="0">
            <a:spAutoFit/>
          </a:bodyPr>
          <a:lstStyle/>
          <a:p>
            <a:r>
              <a:rPr lang="en-US" dirty="0">
                <a:solidFill>
                  <a:srgbClr val="FFFF00"/>
                </a:solidFill>
              </a:rPr>
              <a:t>C-0</a:t>
            </a:r>
          </a:p>
        </p:txBody>
      </p:sp>
      <p:sp>
        <p:nvSpPr>
          <p:cNvPr id="2" name="Arrow: Bent 1">
            <a:extLst>
              <a:ext uri="{FF2B5EF4-FFF2-40B4-BE49-F238E27FC236}">
                <a16:creationId xmlns:a16="http://schemas.microsoft.com/office/drawing/2014/main" id="{087415D1-8DCF-4E4B-92E5-CCD2399187C5}"/>
              </a:ext>
            </a:extLst>
          </p:cNvPr>
          <p:cNvSpPr/>
          <p:nvPr/>
        </p:nvSpPr>
        <p:spPr>
          <a:xfrm rot="9250453">
            <a:off x="7893174" y="1246110"/>
            <a:ext cx="813816" cy="868680"/>
          </a:xfrm>
          <a:prstGeom prst="ben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293500526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5958"/>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595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5958" grpId="0"/>
      <p:bldP spid="125959"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159B16-8E91-E434-6F8A-7A841B8F0483}"/>
              </a:ext>
            </a:extLst>
          </p:cNvPr>
          <p:cNvSpPr>
            <a:spLocks noGrp="1"/>
          </p:cNvSpPr>
          <p:nvPr>
            <p:ph type="title"/>
          </p:nvPr>
        </p:nvSpPr>
        <p:spPr/>
        <p:txBody>
          <a:bodyPr/>
          <a:lstStyle/>
          <a:p>
            <a:endParaRPr lang="en-US"/>
          </a:p>
        </p:txBody>
      </p:sp>
      <p:pic>
        <p:nvPicPr>
          <p:cNvPr id="4" name="863DC40A">
            <a:hlinkClick r:id="" action="ppaction://media"/>
            <a:extLst>
              <a:ext uri="{FF2B5EF4-FFF2-40B4-BE49-F238E27FC236}">
                <a16:creationId xmlns:a16="http://schemas.microsoft.com/office/drawing/2014/main" id="{67B76263-A857-4524-09BD-39D3C6CABA6C}"/>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2835275" y="1593861"/>
            <a:ext cx="7081092" cy="4425939"/>
          </a:xfrm>
        </p:spPr>
      </p:pic>
    </p:spTree>
    <p:extLst>
      <p:ext uri="{BB962C8B-B14F-4D97-AF65-F5344CB8AC3E}">
        <p14:creationId xmlns:p14="http://schemas.microsoft.com/office/powerpoint/2010/main" val="37100223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03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AutoShape 2">
            <a:extLst>
              <a:ext uri="{FF2B5EF4-FFF2-40B4-BE49-F238E27FC236}">
                <a16:creationId xmlns:a16="http://schemas.microsoft.com/office/drawing/2014/main" id="{B636791F-DC5C-4995-AAC0-38850D073370}"/>
              </a:ext>
            </a:extLst>
          </p:cNvPr>
          <p:cNvSpPr>
            <a:spLocks noGrp="1" noChangeArrowheads="1"/>
          </p:cNvSpPr>
          <p:nvPr>
            <p:ph type="title"/>
          </p:nvPr>
        </p:nvSpPr>
        <p:spPr/>
        <p:txBody>
          <a:bodyPr/>
          <a:lstStyle/>
          <a:p>
            <a:pPr eaLnBrk="1" hangingPunct="1"/>
            <a:r>
              <a:rPr lang="en-US" altLang="en-US" sz="3200"/>
              <a:t>Anterior Sup. &amp; Posterior Inf. Motion</a:t>
            </a:r>
          </a:p>
        </p:txBody>
      </p:sp>
      <p:pic>
        <p:nvPicPr>
          <p:cNvPr id="5" name="BLAIR-~2 (2)">
            <a:hlinkClick r:id="" action="ppaction://media"/>
            <a:extLst>
              <a:ext uri="{FF2B5EF4-FFF2-40B4-BE49-F238E27FC236}">
                <a16:creationId xmlns:a16="http://schemas.microsoft.com/office/drawing/2014/main" id="{B21DB377-EC90-41A8-8926-BA2020FD8568}"/>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3290888" y="2372492"/>
            <a:ext cx="4862512" cy="3647308"/>
          </a:xfr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3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a:extLst>
              <a:ext uri="{FF2B5EF4-FFF2-40B4-BE49-F238E27FC236}">
                <a16:creationId xmlns:a16="http://schemas.microsoft.com/office/drawing/2014/main" id="{76608C22-663F-4ABC-B556-7D441D54A925}"/>
              </a:ext>
            </a:extLst>
          </p:cNvPr>
          <p:cNvSpPr>
            <a:spLocks noGrp="1" noRot="1" noChangeArrowheads="1"/>
          </p:cNvSpPr>
          <p:nvPr>
            <p:ph type="title"/>
          </p:nvPr>
        </p:nvSpPr>
        <p:spPr/>
        <p:txBody>
          <a:bodyPr/>
          <a:lstStyle/>
          <a:p>
            <a:pPr eaLnBrk="1" hangingPunct="1">
              <a:defRPr/>
            </a:pPr>
            <a:endParaRPr lang="en-US"/>
          </a:p>
        </p:txBody>
      </p:sp>
      <p:pic>
        <p:nvPicPr>
          <p:cNvPr id="9219" name="Picture 3" descr="new notes">
            <a:extLst>
              <a:ext uri="{FF2B5EF4-FFF2-40B4-BE49-F238E27FC236}">
                <a16:creationId xmlns:a16="http://schemas.microsoft.com/office/drawing/2014/main" id="{052EB0CA-9108-4F2F-8BD2-30A958D0FAEB}"/>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l="55176" t="5562" r="16823" b="68539"/>
          <a:stretch>
            <a:fillRect/>
          </a:stretch>
        </p:blipFill>
        <p:spPr>
          <a:xfrm>
            <a:off x="3733800" y="762001"/>
            <a:ext cx="4305300" cy="5470525"/>
          </a:xfr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a:extLst>
              <a:ext uri="{FF2B5EF4-FFF2-40B4-BE49-F238E27FC236}">
                <a16:creationId xmlns:a16="http://schemas.microsoft.com/office/drawing/2014/main" id="{A69BA8C7-D5C9-4A7E-9474-B6D1DCDAEDA7}"/>
              </a:ext>
            </a:extLst>
          </p:cNvPr>
          <p:cNvSpPr>
            <a:spLocks noGrp="1" noRot="1" noChangeArrowheads="1"/>
          </p:cNvSpPr>
          <p:nvPr>
            <p:ph type="title"/>
          </p:nvPr>
        </p:nvSpPr>
        <p:spPr/>
        <p:txBody>
          <a:bodyPr/>
          <a:lstStyle/>
          <a:p>
            <a:pPr eaLnBrk="1" hangingPunct="1">
              <a:defRPr/>
            </a:pPr>
            <a:endParaRPr lang="en-US"/>
          </a:p>
        </p:txBody>
      </p:sp>
      <p:pic>
        <p:nvPicPr>
          <p:cNvPr id="10243" name="Picture 3" descr="new notes">
            <a:extLst>
              <a:ext uri="{FF2B5EF4-FFF2-40B4-BE49-F238E27FC236}">
                <a16:creationId xmlns:a16="http://schemas.microsoft.com/office/drawing/2014/main" id="{890622A5-0749-4628-88B5-FA75E8CFBAFC}"/>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l="6706" t="28098" r="62706" b="45856"/>
          <a:stretch>
            <a:fillRect/>
          </a:stretch>
        </p:blipFill>
        <p:spPr>
          <a:xfrm>
            <a:off x="3429001" y="762000"/>
            <a:ext cx="4689475" cy="5486400"/>
          </a:xfr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ext Box 2">
            <a:extLst>
              <a:ext uri="{FF2B5EF4-FFF2-40B4-BE49-F238E27FC236}">
                <a16:creationId xmlns:a16="http://schemas.microsoft.com/office/drawing/2014/main" id="{D1DEA9DC-3303-4EC8-81F9-03883A77564A}"/>
              </a:ext>
            </a:extLst>
          </p:cNvPr>
          <p:cNvSpPr txBox="1">
            <a:spLocks noChangeArrowheads="1"/>
          </p:cNvSpPr>
          <p:nvPr/>
        </p:nvSpPr>
        <p:spPr bwMode="auto">
          <a:xfrm>
            <a:off x="1752600" y="533400"/>
            <a:ext cx="7710488" cy="1754324"/>
          </a:xfrm>
          <a:prstGeom prst="rect">
            <a:avLst/>
          </a:prstGeom>
          <a:solidFill>
            <a:schemeClr va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39" tIns="45719" rIns="91439" bIns="45719">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3600">
                <a:latin typeface="Comic Sans MS" panose="030F0702030302020204" pitchFamily="66" charset="0"/>
              </a:rPr>
              <a:t>Solving problems with custom made views adds to the excellence we strive </a:t>
            </a:r>
          </a:p>
        </p:txBody>
      </p:sp>
      <p:sp>
        <p:nvSpPr>
          <p:cNvPr id="11267" name="Text Box 3">
            <a:extLst>
              <a:ext uri="{FF2B5EF4-FFF2-40B4-BE49-F238E27FC236}">
                <a16:creationId xmlns:a16="http://schemas.microsoft.com/office/drawing/2014/main" id="{EBB8DF3E-7711-4743-BB5A-845F9692B335}"/>
              </a:ext>
            </a:extLst>
          </p:cNvPr>
          <p:cNvSpPr txBox="1">
            <a:spLocks noChangeArrowheads="1"/>
          </p:cNvSpPr>
          <p:nvPr/>
        </p:nvSpPr>
        <p:spPr bwMode="auto">
          <a:xfrm>
            <a:off x="1752600" y="1676400"/>
            <a:ext cx="2743200" cy="2286000"/>
          </a:xfrm>
          <a:prstGeom prst="rect">
            <a:avLst/>
          </a:prstGeom>
          <a:solidFill>
            <a:schemeClr va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39" tIns="45719" rIns="91439" bIns="45719">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3600">
                <a:latin typeface="Comic Sans MS" panose="030F0702030302020204" pitchFamily="66" charset="0"/>
              </a:rPr>
              <a:t>strive  </a:t>
            </a:r>
          </a:p>
          <a:p>
            <a:pPr eaLnBrk="1" hangingPunct="1"/>
            <a:r>
              <a:rPr lang="en-US" altLang="en-US" sz="3600">
                <a:latin typeface="Comic Sans MS" panose="030F0702030302020204" pitchFamily="66" charset="0"/>
              </a:rPr>
              <a:t>for in </a:t>
            </a:r>
          </a:p>
          <a:p>
            <a:pPr eaLnBrk="1" hangingPunct="1"/>
            <a:r>
              <a:rPr lang="en-US" altLang="en-US" sz="3600">
                <a:latin typeface="Comic Sans MS" panose="030F0702030302020204" pitchFamily="66" charset="0"/>
              </a:rPr>
              <a:t>subluxation </a:t>
            </a:r>
          </a:p>
          <a:p>
            <a:pPr eaLnBrk="1" hangingPunct="1"/>
            <a:r>
              <a:rPr lang="en-US" altLang="en-US" sz="3600">
                <a:latin typeface="Comic Sans MS" panose="030F0702030302020204" pitchFamily="66" charset="0"/>
              </a:rPr>
              <a:t>correction. </a:t>
            </a:r>
          </a:p>
        </p:txBody>
      </p:sp>
      <p:pic>
        <p:nvPicPr>
          <p:cNvPr id="11268" name="Picture 4" descr="Lily pv 005">
            <a:extLst>
              <a:ext uri="{FF2B5EF4-FFF2-40B4-BE49-F238E27FC236}">
                <a16:creationId xmlns:a16="http://schemas.microsoft.com/office/drawing/2014/main" id="{8749F116-F379-4296-B06F-478C888DBD3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b="26387"/>
          <a:stretch>
            <a:fillRect/>
          </a:stretch>
        </p:blipFill>
        <p:spPr bwMode="auto">
          <a:xfrm>
            <a:off x="5684838" y="2263776"/>
            <a:ext cx="4443412" cy="435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hpa0108">
            <a:extLst>
              <a:ext uri="{FF2B5EF4-FFF2-40B4-BE49-F238E27FC236}">
                <a16:creationId xmlns:a16="http://schemas.microsoft.com/office/drawing/2014/main" id="{98A009B8-827A-4A4E-B7E3-A8D1BD42A65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0834" r="58333" b="7777"/>
          <a:stretch>
            <a:fillRect/>
          </a:stretch>
        </p:blipFill>
        <p:spPr bwMode="auto">
          <a:xfrm>
            <a:off x="2273300" y="0"/>
            <a:ext cx="2819400" cy="632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1" name="Text Box 3">
            <a:extLst>
              <a:ext uri="{FF2B5EF4-FFF2-40B4-BE49-F238E27FC236}">
                <a16:creationId xmlns:a16="http://schemas.microsoft.com/office/drawing/2014/main" id="{AAF82F3F-C136-43CE-923E-258E68E441AE}"/>
              </a:ext>
            </a:extLst>
          </p:cNvPr>
          <p:cNvSpPr txBox="1">
            <a:spLocks noChangeArrowheads="1"/>
          </p:cNvSpPr>
          <p:nvPr/>
        </p:nvSpPr>
        <p:spPr bwMode="auto">
          <a:xfrm flipH="1">
            <a:off x="7467600" y="457201"/>
            <a:ext cx="3263900" cy="50167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4000" dirty="0">
                <a:solidFill>
                  <a:schemeClr val="accent2"/>
                </a:solidFill>
                <a:latin typeface="Times New Roman" panose="02020603050405020304" pitchFamily="18" charset="0"/>
              </a:rPr>
              <a:t>Left Blair </a:t>
            </a:r>
          </a:p>
          <a:p>
            <a:pPr algn="ctr" eaLnBrk="1" hangingPunct="1"/>
            <a:r>
              <a:rPr lang="en-US" altLang="en-US" sz="4000" dirty="0" err="1">
                <a:solidFill>
                  <a:schemeClr val="accent2"/>
                </a:solidFill>
                <a:latin typeface="Times New Roman" panose="02020603050405020304" pitchFamily="18" charset="0"/>
              </a:rPr>
              <a:t>Protracto</a:t>
            </a:r>
            <a:r>
              <a:rPr lang="en-US" altLang="en-US" sz="4000" dirty="0">
                <a:solidFill>
                  <a:schemeClr val="accent2"/>
                </a:solidFill>
                <a:latin typeface="Times New Roman" panose="02020603050405020304" pitchFamily="18" charset="0"/>
              </a:rPr>
              <a:t>-</a:t>
            </a:r>
          </a:p>
          <a:p>
            <a:pPr algn="ctr" eaLnBrk="1" hangingPunct="1"/>
            <a:r>
              <a:rPr lang="en-US" altLang="en-US" sz="4000" dirty="0">
                <a:solidFill>
                  <a:schemeClr val="accent2"/>
                </a:solidFill>
                <a:latin typeface="Times New Roman" panose="02020603050405020304" pitchFamily="18" charset="0"/>
              </a:rPr>
              <a:t>view LPV(semi- oblique) taken through the right maxillary sinus</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hpa0108">
            <a:extLst>
              <a:ext uri="{FF2B5EF4-FFF2-40B4-BE49-F238E27FC236}">
                <a16:creationId xmlns:a16="http://schemas.microsoft.com/office/drawing/2014/main" id="{851F9E3A-5119-408D-99AD-845AEA1D6E6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64166" r="4167" b="8888"/>
          <a:stretch>
            <a:fillRect/>
          </a:stretch>
        </p:blipFill>
        <p:spPr bwMode="auto">
          <a:xfrm>
            <a:off x="7232650" y="0"/>
            <a:ext cx="2895600" cy="624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5" name="Text Box 3">
            <a:extLst>
              <a:ext uri="{FF2B5EF4-FFF2-40B4-BE49-F238E27FC236}">
                <a16:creationId xmlns:a16="http://schemas.microsoft.com/office/drawing/2014/main" id="{D31B4827-70FA-4001-94BE-3EF09EE7D495}"/>
              </a:ext>
            </a:extLst>
          </p:cNvPr>
          <p:cNvSpPr txBox="1">
            <a:spLocks noChangeArrowheads="1"/>
          </p:cNvSpPr>
          <p:nvPr/>
        </p:nvSpPr>
        <p:spPr bwMode="auto">
          <a:xfrm>
            <a:off x="2133600" y="381001"/>
            <a:ext cx="23622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endParaRPr lang="en-US" altLang="en-US" sz="4000">
              <a:solidFill>
                <a:srgbClr val="990000"/>
              </a:solidFill>
              <a:latin typeface="Garamond" panose="02020404030301010803" pitchFamily="18" charset="0"/>
            </a:endParaRPr>
          </a:p>
        </p:txBody>
      </p:sp>
      <p:sp>
        <p:nvSpPr>
          <p:cNvPr id="13316" name="Text Box 4">
            <a:extLst>
              <a:ext uri="{FF2B5EF4-FFF2-40B4-BE49-F238E27FC236}">
                <a16:creationId xmlns:a16="http://schemas.microsoft.com/office/drawing/2014/main" id="{58415042-DCB5-4580-AFC9-C0A00877B107}"/>
              </a:ext>
            </a:extLst>
          </p:cNvPr>
          <p:cNvSpPr txBox="1">
            <a:spLocks noChangeArrowheads="1"/>
          </p:cNvSpPr>
          <p:nvPr/>
        </p:nvSpPr>
        <p:spPr bwMode="auto">
          <a:xfrm>
            <a:off x="1981200" y="304801"/>
            <a:ext cx="2362200" cy="557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r>
              <a:rPr lang="en-US" altLang="en-US" sz="4000" dirty="0">
                <a:solidFill>
                  <a:schemeClr val="accent2"/>
                </a:solidFill>
                <a:latin typeface="Garamond" panose="02020404030301010803" pitchFamily="18" charset="0"/>
              </a:rPr>
              <a:t>Right Blair </a:t>
            </a:r>
            <a:r>
              <a:rPr lang="en-US" altLang="en-US" sz="4000" dirty="0" err="1">
                <a:solidFill>
                  <a:schemeClr val="accent2"/>
                </a:solidFill>
                <a:latin typeface="Garamond" panose="02020404030301010803" pitchFamily="18" charset="0"/>
              </a:rPr>
              <a:t>Protracto</a:t>
            </a:r>
            <a:r>
              <a:rPr lang="en-US" altLang="en-US" sz="4000" dirty="0">
                <a:solidFill>
                  <a:schemeClr val="accent2"/>
                </a:solidFill>
                <a:latin typeface="Garamond" panose="02020404030301010803" pitchFamily="18" charset="0"/>
              </a:rPr>
              <a:t>-view (RPV) taken through the left maxillary sinus.</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186" name="Picture 2" descr="atlas moving rt">
            <a:extLst>
              <a:ext uri="{FF2B5EF4-FFF2-40B4-BE49-F238E27FC236}">
                <a16:creationId xmlns:a16="http://schemas.microsoft.com/office/drawing/2014/main" id="{519A0746-BF94-4821-AF50-6097F098F7B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8477250" cy="6357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210" name="Picture 2" descr="tracking on lt">
            <a:extLst>
              <a:ext uri="{FF2B5EF4-FFF2-40B4-BE49-F238E27FC236}">
                <a16:creationId xmlns:a16="http://schemas.microsoft.com/office/drawing/2014/main" id="{F390C74C-C9A5-4FF0-B7C2-A9B966EB022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8458200" cy="6343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AutoShape 2">
            <a:extLst>
              <a:ext uri="{FF2B5EF4-FFF2-40B4-BE49-F238E27FC236}">
                <a16:creationId xmlns:a16="http://schemas.microsoft.com/office/drawing/2014/main" id="{64331F85-6824-44E6-BF1A-F7D4102CAF69}"/>
              </a:ext>
            </a:extLst>
          </p:cNvPr>
          <p:cNvSpPr>
            <a:spLocks noGrp="1" noChangeArrowheads="1"/>
          </p:cNvSpPr>
          <p:nvPr>
            <p:ph type="title"/>
          </p:nvPr>
        </p:nvSpPr>
        <p:spPr/>
        <p:txBody>
          <a:bodyPr/>
          <a:lstStyle/>
          <a:p>
            <a:pPr eaLnBrk="1" hangingPunct="1"/>
            <a:r>
              <a:rPr lang="en-US" altLang="en-US" b="0" dirty="0">
                <a:solidFill>
                  <a:schemeClr val="bg1"/>
                </a:solidFill>
              </a:rPr>
              <a:t>3-D Torqued Subluxation </a:t>
            </a:r>
          </a:p>
        </p:txBody>
      </p:sp>
      <p:sp>
        <p:nvSpPr>
          <p:cNvPr id="10243" name="Rectangle 3">
            <a:extLst>
              <a:ext uri="{FF2B5EF4-FFF2-40B4-BE49-F238E27FC236}">
                <a16:creationId xmlns:a16="http://schemas.microsoft.com/office/drawing/2014/main" id="{BC66E545-1E21-4928-B8C0-CD1891F21343}"/>
              </a:ext>
            </a:extLst>
          </p:cNvPr>
          <p:cNvSpPr>
            <a:spLocks noGrp="1" noChangeArrowheads="1"/>
          </p:cNvSpPr>
          <p:nvPr>
            <p:ph type="body" idx="1"/>
          </p:nvPr>
        </p:nvSpPr>
        <p:spPr/>
        <p:txBody>
          <a:bodyPr/>
          <a:lstStyle/>
          <a:p>
            <a:pPr eaLnBrk="1" hangingPunct="1">
              <a:buFont typeface="Wingdings" panose="05000000000000000000" pitchFamily="2" charset="2"/>
              <a:buNone/>
            </a:pPr>
            <a:r>
              <a:rPr lang="en-US" altLang="en-US" sz="2400" b="1"/>
              <a:t>The movement of the vertebra toward juxtaposition in the adjustment is </a:t>
            </a:r>
          </a:p>
          <a:p>
            <a:pPr algn="r" eaLnBrk="1" hangingPunct="1">
              <a:buFont typeface="Wingdings" panose="05000000000000000000" pitchFamily="2" charset="2"/>
              <a:buNone/>
            </a:pPr>
            <a:r>
              <a:rPr lang="en-US" altLang="en-US" sz="2400" b="1"/>
              <a:t>three-dimensional.</a:t>
            </a:r>
          </a:p>
          <a:p>
            <a:pPr algn="r" eaLnBrk="1" hangingPunct="1">
              <a:buFont typeface="Wingdings" panose="05000000000000000000" pitchFamily="2" charset="2"/>
              <a:buNone/>
            </a:pPr>
            <a:endParaRPr lang="en-US" altLang="en-US" sz="2400" b="1"/>
          </a:p>
          <a:p>
            <a:pPr eaLnBrk="1" hangingPunct="1">
              <a:buFont typeface="Wingdings" panose="05000000000000000000" pitchFamily="2" charset="2"/>
              <a:buNone/>
            </a:pPr>
            <a:r>
              <a:rPr lang="en-US" altLang="en-US" sz="2400" b="1"/>
              <a:t>The 3 locking mechanisms (slope, convexity and convergence) will cause the 3-D Torque in of the misalignment.</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234" name="Picture 2" descr="sliding on rt">
            <a:extLst>
              <a:ext uri="{FF2B5EF4-FFF2-40B4-BE49-F238E27FC236}">
                <a16:creationId xmlns:a16="http://schemas.microsoft.com/office/drawing/2014/main" id="{20DB1514-6D85-4A5F-9BEC-3F362B53BC7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8470900" cy="6353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330" name="Picture 2" descr="atlas moving rt">
            <a:extLst>
              <a:ext uri="{FF2B5EF4-FFF2-40B4-BE49-F238E27FC236}">
                <a16:creationId xmlns:a16="http://schemas.microsoft.com/office/drawing/2014/main" id="{C0CD268E-0352-4DB0-B49A-99876CF9EFB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55833" t="14444" b="15556"/>
          <a:stretch>
            <a:fillRect/>
          </a:stretch>
        </p:blipFill>
        <p:spPr bwMode="auto">
          <a:xfrm rot="1437913">
            <a:off x="3873500" y="660400"/>
            <a:ext cx="4038600"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9331" name="Text Box 3">
            <a:extLst>
              <a:ext uri="{FF2B5EF4-FFF2-40B4-BE49-F238E27FC236}">
                <a16:creationId xmlns:a16="http://schemas.microsoft.com/office/drawing/2014/main" id="{4548AF08-BAF7-4E81-BC8A-430688C4F991}"/>
              </a:ext>
            </a:extLst>
          </p:cNvPr>
          <p:cNvSpPr txBox="1">
            <a:spLocks noChangeArrowheads="1"/>
          </p:cNvSpPr>
          <p:nvPr/>
        </p:nvSpPr>
        <p:spPr bwMode="auto">
          <a:xfrm>
            <a:off x="2127250" y="6074278"/>
            <a:ext cx="823595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r>
              <a:rPr lang="en-US" altLang="en-US">
                <a:latin typeface="Garamond" panose="02020404030301010803" pitchFamily="18" charset="0"/>
              </a:rPr>
              <a:t>SLIP C-0-1 JOINT WILL SHOW A MEASURABLE DISPLACEMENT ON X-RAY.</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354" name="Picture 2" descr="atlas moving rt">
            <a:extLst>
              <a:ext uri="{FF2B5EF4-FFF2-40B4-BE49-F238E27FC236}">
                <a16:creationId xmlns:a16="http://schemas.microsoft.com/office/drawing/2014/main" id="{7536BAA1-2350-448D-8484-4F449885512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6667" t="13333" r="47501" b="14444"/>
          <a:stretch>
            <a:fillRect/>
          </a:stretch>
        </p:blipFill>
        <p:spPr bwMode="auto">
          <a:xfrm rot="19147112">
            <a:off x="3581400" y="1066800"/>
            <a:ext cx="4191000" cy="495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378" name="Picture 2" descr="atlas moving rt">
            <a:extLst>
              <a:ext uri="{FF2B5EF4-FFF2-40B4-BE49-F238E27FC236}">
                <a16:creationId xmlns:a16="http://schemas.microsoft.com/office/drawing/2014/main" id="{90EA5AB7-027F-4C63-949E-7D250728FE8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6667" t="13333" r="47501" b="14444"/>
          <a:stretch>
            <a:fillRect/>
          </a:stretch>
        </p:blipFill>
        <p:spPr bwMode="auto">
          <a:xfrm rot="19147112">
            <a:off x="3587751" y="767392"/>
            <a:ext cx="4191000" cy="495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1379" name="Text Box 3">
            <a:extLst>
              <a:ext uri="{FF2B5EF4-FFF2-40B4-BE49-F238E27FC236}">
                <a16:creationId xmlns:a16="http://schemas.microsoft.com/office/drawing/2014/main" id="{41024120-2B28-433B-A114-58ADE5C0211E}"/>
              </a:ext>
            </a:extLst>
          </p:cNvPr>
          <p:cNvSpPr txBox="1">
            <a:spLocks noChangeArrowheads="1"/>
          </p:cNvSpPr>
          <p:nvPr/>
        </p:nvSpPr>
        <p:spPr bwMode="auto">
          <a:xfrm>
            <a:off x="1460500" y="5943600"/>
            <a:ext cx="10604500" cy="784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r>
              <a:rPr lang="en-US" altLang="en-US" dirty="0">
                <a:latin typeface="Garamond" panose="02020404030301010803" pitchFamily="18" charset="0"/>
              </a:rPr>
              <a:t>TRACK  SIDE OF C-0-1 JOINT WILL SHOW NO LATERAL OR MEDIAL OFFSET</a:t>
            </a:r>
          </a:p>
          <a:p>
            <a:pPr>
              <a:spcBef>
                <a:spcPct val="50000"/>
              </a:spcBef>
            </a:pPr>
            <a:r>
              <a:rPr lang="en-US" altLang="en-US" dirty="0">
                <a:latin typeface="Garamond" panose="02020404030301010803" pitchFamily="18" charset="0"/>
              </a:rPr>
              <a:t> AT THE LATERAL MARGIN OF THE ATLANTO-OCCIPITAL ARTICULATION.</a:t>
            </a:r>
          </a:p>
        </p:txBody>
      </p:sp>
      <p:sp>
        <p:nvSpPr>
          <p:cNvPr id="101380" name="Line 4">
            <a:extLst>
              <a:ext uri="{FF2B5EF4-FFF2-40B4-BE49-F238E27FC236}">
                <a16:creationId xmlns:a16="http://schemas.microsoft.com/office/drawing/2014/main" id="{ABA5E325-4097-49A1-9E70-BB72B453DBED}"/>
              </a:ext>
            </a:extLst>
          </p:cNvPr>
          <p:cNvSpPr>
            <a:spLocks noChangeShapeType="1"/>
          </p:cNvSpPr>
          <p:nvPr/>
        </p:nvSpPr>
        <p:spPr bwMode="auto">
          <a:xfrm>
            <a:off x="3124200" y="3200400"/>
            <a:ext cx="914400" cy="0"/>
          </a:xfrm>
          <a:prstGeom prst="line">
            <a:avLst/>
          </a:prstGeom>
          <a:noFill/>
          <a:ln w="762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02" name="Picture 2" descr="atlas moving rt">
            <a:extLst>
              <a:ext uri="{FF2B5EF4-FFF2-40B4-BE49-F238E27FC236}">
                <a16:creationId xmlns:a16="http://schemas.microsoft.com/office/drawing/2014/main" id="{271E8B56-277C-4CA4-A5C5-3E420CCEA81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6667" t="13333" r="47501" b="14444"/>
          <a:stretch>
            <a:fillRect/>
          </a:stretch>
        </p:blipFill>
        <p:spPr bwMode="auto">
          <a:xfrm rot="19147112">
            <a:off x="3600450" y="767392"/>
            <a:ext cx="4191000" cy="495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03" name="Text Box 3">
            <a:extLst>
              <a:ext uri="{FF2B5EF4-FFF2-40B4-BE49-F238E27FC236}">
                <a16:creationId xmlns:a16="http://schemas.microsoft.com/office/drawing/2014/main" id="{79AE56B9-19DC-441C-9844-5D7656149E3B}"/>
              </a:ext>
            </a:extLst>
          </p:cNvPr>
          <p:cNvSpPr txBox="1">
            <a:spLocks noChangeArrowheads="1"/>
          </p:cNvSpPr>
          <p:nvPr/>
        </p:nvSpPr>
        <p:spPr bwMode="auto">
          <a:xfrm>
            <a:off x="1828800" y="5943600"/>
            <a:ext cx="8458200" cy="784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r>
              <a:rPr lang="en-US" altLang="en-US" dirty="0">
                <a:latin typeface="Garamond" panose="02020404030301010803" pitchFamily="18" charset="0"/>
              </a:rPr>
              <a:t>TRACK  SIDE OF C-0-1 JOINT WILL SHOW NO LATERAL OR MEDIAL OFFSET</a:t>
            </a:r>
          </a:p>
          <a:p>
            <a:pPr>
              <a:spcBef>
                <a:spcPct val="50000"/>
              </a:spcBef>
            </a:pPr>
            <a:r>
              <a:rPr lang="en-US" altLang="en-US" dirty="0">
                <a:latin typeface="Garamond" panose="02020404030301010803" pitchFamily="18" charset="0"/>
              </a:rPr>
              <a:t> AS THE SEGMENT HAS MERELY MOVED ANTERIOR AND SUPERIOR.</a:t>
            </a:r>
          </a:p>
        </p:txBody>
      </p:sp>
      <p:sp>
        <p:nvSpPr>
          <p:cNvPr id="102404" name="Line 4">
            <a:extLst>
              <a:ext uri="{FF2B5EF4-FFF2-40B4-BE49-F238E27FC236}">
                <a16:creationId xmlns:a16="http://schemas.microsoft.com/office/drawing/2014/main" id="{4ADEA856-CF41-451E-914D-A332020F41DB}"/>
              </a:ext>
            </a:extLst>
          </p:cNvPr>
          <p:cNvSpPr>
            <a:spLocks noChangeShapeType="1"/>
          </p:cNvSpPr>
          <p:nvPr/>
        </p:nvSpPr>
        <p:spPr bwMode="auto">
          <a:xfrm flipH="1" flipV="1">
            <a:off x="4495800" y="914400"/>
            <a:ext cx="0" cy="4800600"/>
          </a:xfrm>
          <a:prstGeom prst="line">
            <a:avLst/>
          </a:prstGeom>
          <a:noFill/>
          <a:ln w="57150" cap="rnd">
            <a:solidFill>
              <a:srgbClr val="0099FF"/>
            </a:solidFill>
            <a:prstDash val="sysDot"/>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26" name="Picture 2" descr="lining up on lt">
            <a:extLst>
              <a:ext uri="{FF2B5EF4-FFF2-40B4-BE49-F238E27FC236}">
                <a16:creationId xmlns:a16="http://schemas.microsoft.com/office/drawing/2014/main" id="{DD854FF7-963F-4691-B980-337BC3C3F43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450" name="Picture 2" descr="sliding on rt">
            <a:extLst>
              <a:ext uri="{FF2B5EF4-FFF2-40B4-BE49-F238E27FC236}">
                <a16:creationId xmlns:a16="http://schemas.microsoft.com/office/drawing/2014/main" id="{F5287E85-878B-45F0-BCDC-373826F33B5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474" name="Picture 2" descr="atlas moving rt">
            <a:extLst>
              <a:ext uri="{FF2B5EF4-FFF2-40B4-BE49-F238E27FC236}">
                <a16:creationId xmlns:a16="http://schemas.microsoft.com/office/drawing/2014/main" id="{A17A21B7-5DFE-492D-80D2-FF9BEB5EAEC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55833" t="14444" b="15556"/>
          <a:stretch>
            <a:fillRect/>
          </a:stretch>
        </p:blipFill>
        <p:spPr bwMode="auto">
          <a:xfrm rot="1437913">
            <a:off x="3886200" y="914400"/>
            <a:ext cx="4038600"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6498" name="Picture 2" descr="atlas moving rt">
            <a:extLst>
              <a:ext uri="{FF2B5EF4-FFF2-40B4-BE49-F238E27FC236}">
                <a16:creationId xmlns:a16="http://schemas.microsoft.com/office/drawing/2014/main" id="{D73E8234-804F-42CC-ACF6-BCEE085AEE4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55833" t="14444" b="15556"/>
          <a:stretch>
            <a:fillRect/>
          </a:stretch>
        </p:blipFill>
        <p:spPr bwMode="auto">
          <a:xfrm rot="1437913">
            <a:off x="3886200" y="914400"/>
            <a:ext cx="4038600"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6499" name="Text Box 3">
            <a:extLst>
              <a:ext uri="{FF2B5EF4-FFF2-40B4-BE49-F238E27FC236}">
                <a16:creationId xmlns:a16="http://schemas.microsoft.com/office/drawing/2014/main" id="{1ECD2F22-6CF2-4746-9858-02B0BF6D3626}"/>
              </a:ext>
            </a:extLst>
          </p:cNvPr>
          <p:cNvSpPr txBox="1">
            <a:spLocks noChangeArrowheads="1"/>
          </p:cNvSpPr>
          <p:nvPr/>
        </p:nvSpPr>
        <p:spPr bwMode="auto">
          <a:xfrm>
            <a:off x="2057400" y="5791201"/>
            <a:ext cx="83058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r>
              <a:rPr lang="en-US" altLang="en-US">
                <a:latin typeface="Garamond" panose="02020404030301010803" pitchFamily="18" charset="0"/>
              </a:rPr>
              <a:t>SLIP C-0-1 JOINT WILL SHOW A MEASURABLE DISPLACEMENT ON X-RAY.</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522" name="Picture 2" descr="atlas moving rt">
            <a:extLst>
              <a:ext uri="{FF2B5EF4-FFF2-40B4-BE49-F238E27FC236}">
                <a16:creationId xmlns:a16="http://schemas.microsoft.com/office/drawing/2014/main" id="{914F273A-4373-4757-97DE-EB15349FE9C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55833" t="14444" b="15556"/>
          <a:stretch>
            <a:fillRect/>
          </a:stretch>
        </p:blipFill>
        <p:spPr bwMode="auto">
          <a:xfrm rot="1437913">
            <a:off x="3886200" y="914400"/>
            <a:ext cx="4038600"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7523" name="Text Box 3">
            <a:extLst>
              <a:ext uri="{FF2B5EF4-FFF2-40B4-BE49-F238E27FC236}">
                <a16:creationId xmlns:a16="http://schemas.microsoft.com/office/drawing/2014/main" id="{1041C2A0-CF91-4514-8F0E-E6C7912D1F1F}"/>
              </a:ext>
            </a:extLst>
          </p:cNvPr>
          <p:cNvSpPr txBox="1">
            <a:spLocks noChangeArrowheads="1"/>
          </p:cNvSpPr>
          <p:nvPr/>
        </p:nvSpPr>
        <p:spPr bwMode="auto">
          <a:xfrm>
            <a:off x="2057400" y="5791201"/>
            <a:ext cx="8305800" cy="671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r>
              <a:rPr lang="en-US" altLang="en-US">
                <a:latin typeface="Garamond" panose="02020404030301010803" pitchFamily="18" charset="0"/>
              </a:rPr>
              <a:t>SLIP C-0-1 JOINT WILL SHOW A MEASURABLE DISPLACEMENT ON X-RAY AS THE SEGMENT HAS MOVED ANTERIOR, SUPERIOR, </a:t>
            </a:r>
            <a:r>
              <a:rPr lang="en-US" altLang="en-US" sz="2000">
                <a:latin typeface="Garamond" panose="02020404030301010803" pitchFamily="18" charset="0"/>
              </a:rPr>
              <a:t>AND </a:t>
            </a:r>
            <a:r>
              <a:rPr lang="en-US" altLang="en-US">
                <a:latin typeface="Garamond" panose="02020404030301010803" pitchFamily="18" charset="0"/>
              </a:rPr>
              <a:t>RIGHT.</a:t>
            </a:r>
          </a:p>
        </p:txBody>
      </p:sp>
      <p:sp>
        <p:nvSpPr>
          <p:cNvPr id="107524" name="Line 4">
            <a:extLst>
              <a:ext uri="{FF2B5EF4-FFF2-40B4-BE49-F238E27FC236}">
                <a16:creationId xmlns:a16="http://schemas.microsoft.com/office/drawing/2014/main" id="{950678B7-A11E-4F1E-B853-A8A83DC253D3}"/>
              </a:ext>
            </a:extLst>
          </p:cNvPr>
          <p:cNvSpPr>
            <a:spLocks noChangeShapeType="1"/>
          </p:cNvSpPr>
          <p:nvPr/>
        </p:nvSpPr>
        <p:spPr bwMode="auto">
          <a:xfrm flipH="1" flipV="1">
            <a:off x="7391400" y="1066800"/>
            <a:ext cx="76200" cy="4191000"/>
          </a:xfrm>
          <a:prstGeom prst="line">
            <a:avLst/>
          </a:prstGeom>
          <a:noFill/>
          <a:ln w="57150" cap="rnd">
            <a:solidFill>
              <a:srgbClr val="0099FF"/>
            </a:solidFill>
            <a:prstDash val="sysDot"/>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AutoShape 2">
            <a:extLst>
              <a:ext uri="{FF2B5EF4-FFF2-40B4-BE49-F238E27FC236}">
                <a16:creationId xmlns:a16="http://schemas.microsoft.com/office/drawing/2014/main" id="{01FEA363-8821-4A7A-BE63-7E7C8BA7C339}"/>
              </a:ext>
            </a:extLst>
          </p:cNvPr>
          <p:cNvSpPr>
            <a:spLocks noGrp="1" noChangeArrowheads="1"/>
          </p:cNvSpPr>
          <p:nvPr>
            <p:ph type="title"/>
          </p:nvPr>
        </p:nvSpPr>
        <p:spPr/>
        <p:txBody>
          <a:bodyPr/>
          <a:lstStyle/>
          <a:p>
            <a:pPr eaLnBrk="1" hangingPunct="1"/>
            <a:r>
              <a:rPr lang="en-US" altLang="en-US" b="0" dirty="0">
                <a:solidFill>
                  <a:schemeClr val="bg1"/>
                </a:solidFill>
              </a:rPr>
              <a:t>Volume 18</a:t>
            </a:r>
          </a:p>
        </p:txBody>
      </p:sp>
      <p:sp>
        <p:nvSpPr>
          <p:cNvPr id="12291" name="Rectangle 3">
            <a:extLst>
              <a:ext uri="{FF2B5EF4-FFF2-40B4-BE49-F238E27FC236}">
                <a16:creationId xmlns:a16="http://schemas.microsoft.com/office/drawing/2014/main" id="{F5776A25-D5E8-4729-AC77-38D51673DFF3}"/>
              </a:ext>
            </a:extLst>
          </p:cNvPr>
          <p:cNvSpPr>
            <a:spLocks noGrp="1" noChangeArrowheads="1"/>
          </p:cNvSpPr>
          <p:nvPr>
            <p:ph type="body" idx="1"/>
          </p:nvPr>
        </p:nvSpPr>
        <p:spPr/>
        <p:txBody>
          <a:bodyPr/>
          <a:lstStyle/>
          <a:p>
            <a:pPr eaLnBrk="1" hangingPunct="1">
              <a:buFont typeface="Wingdings" panose="05000000000000000000" pitchFamily="2" charset="2"/>
              <a:buNone/>
            </a:pPr>
            <a:r>
              <a:rPr lang="en-US" altLang="en-US" sz="2400" b="1"/>
              <a:t>THE ADJUSTMENT SPECIFIC </a:t>
            </a:r>
            <a:r>
              <a:rPr lang="en-US" altLang="en-US" sz="1200" b="1" i="1"/>
              <a:t>BJ Palmer</a:t>
            </a:r>
          </a:p>
          <a:p>
            <a:pPr eaLnBrk="1" hangingPunct="1"/>
            <a:r>
              <a:rPr lang="en-US" altLang="en-US" sz="2400" b="1"/>
              <a:t>"Torqued subluxations" and "torqued alignments" involve THREE directions.</a:t>
            </a:r>
          </a:p>
          <a:p>
            <a:pPr eaLnBrk="1" hangingPunct="1"/>
            <a:r>
              <a:rPr lang="en-US" altLang="en-US" sz="2400" b="1"/>
              <a:t>When the Chiropractor studies an A-P and lateral spinograph, and sees a vertebra that is off its natural planes, out of normal levels; is so wrenched, twisted, kinked, that it takes three distorted directions at one and same time - then he sees a "torqued“ subluxation.</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8546" name="Picture 2" descr="overlapping on rt">
            <a:extLst>
              <a:ext uri="{FF2B5EF4-FFF2-40B4-BE49-F238E27FC236}">
                <a16:creationId xmlns:a16="http://schemas.microsoft.com/office/drawing/2014/main" id="{AA76EE0D-9424-4BF9-B347-E94CC5FE990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9570" name="Picture 2" descr="1980 protracto for Perry1">
            <a:extLst>
              <a:ext uri="{FF2B5EF4-FFF2-40B4-BE49-F238E27FC236}">
                <a16:creationId xmlns:a16="http://schemas.microsoft.com/office/drawing/2014/main" id="{B694FFB3-1AEC-4507-B8F1-3F91BDBB31B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5828" b="2660"/>
          <a:stretch/>
        </p:blipFill>
        <p:spPr bwMode="auto">
          <a:xfrm>
            <a:off x="4953001" y="457200"/>
            <a:ext cx="5319713" cy="5886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9571" name="Text Box 3">
            <a:extLst>
              <a:ext uri="{FF2B5EF4-FFF2-40B4-BE49-F238E27FC236}">
                <a16:creationId xmlns:a16="http://schemas.microsoft.com/office/drawing/2014/main" id="{05180340-3E25-4278-B956-2F1AD92175F2}"/>
              </a:ext>
            </a:extLst>
          </p:cNvPr>
          <p:cNvSpPr txBox="1">
            <a:spLocks noChangeArrowheads="1"/>
          </p:cNvSpPr>
          <p:nvPr/>
        </p:nvSpPr>
        <p:spPr bwMode="auto">
          <a:xfrm>
            <a:off x="5089525" y="350838"/>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sz="2400">
              <a:latin typeface="Comic Sans MS" panose="030F0702030302020204" pitchFamily="66" charset="0"/>
            </a:endParaRPr>
          </a:p>
        </p:txBody>
      </p:sp>
      <p:sp>
        <p:nvSpPr>
          <p:cNvPr id="109572" name="Text Box 4">
            <a:extLst>
              <a:ext uri="{FF2B5EF4-FFF2-40B4-BE49-F238E27FC236}">
                <a16:creationId xmlns:a16="http://schemas.microsoft.com/office/drawing/2014/main" id="{E1CE2F50-F0F3-428D-8B44-AE159DC2BAD3}"/>
              </a:ext>
            </a:extLst>
          </p:cNvPr>
          <p:cNvSpPr txBox="1">
            <a:spLocks noChangeArrowheads="1"/>
          </p:cNvSpPr>
          <p:nvPr/>
        </p:nvSpPr>
        <p:spPr bwMode="auto">
          <a:xfrm>
            <a:off x="2971800" y="454026"/>
            <a:ext cx="762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sz="2800">
              <a:latin typeface="Comic Sans MS" panose="030F0702030302020204" pitchFamily="66" charset="0"/>
            </a:endParaRPr>
          </a:p>
        </p:txBody>
      </p:sp>
      <p:sp>
        <p:nvSpPr>
          <p:cNvPr id="109573" name="Line 5">
            <a:extLst>
              <a:ext uri="{FF2B5EF4-FFF2-40B4-BE49-F238E27FC236}">
                <a16:creationId xmlns:a16="http://schemas.microsoft.com/office/drawing/2014/main" id="{1AF7AF89-0D61-41C8-8ACF-15B4694037EA}"/>
              </a:ext>
            </a:extLst>
          </p:cNvPr>
          <p:cNvSpPr>
            <a:spLocks noChangeShapeType="1"/>
          </p:cNvSpPr>
          <p:nvPr/>
        </p:nvSpPr>
        <p:spPr bwMode="auto">
          <a:xfrm flipH="1" flipV="1">
            <a:off x="7086600" y="3048000"/>
            <a:ext cx="381000" cy="304800"/>
          </a:xfrm>
          <a:prstGeom prst="line">
            <a:avLst/>
          </a:prstGeom>
          <a:noFill/>
          <a:ln w="57150">
            <a:solidFill>
              <a:srgbClr val="FF99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09574" name="Text Box 6">
            <a:extLst>
              <a:ext uri="{FF2B5EF4-FFF2-40B4-BE49-F238E27FC236}">
                <a16:creationId xmlns:a16="http://schemas.microsoft.com/office/drawing/2014/main" id="{683FDE21-F996-4B9B-A386-403D42905F24}"/>
              </a:ext>
            </a:extLst>
          </p:cNvPr>
          <p:cNvSpPr txBox="1">
            <a:spLocks noChangeArrowheads="1"/>
          </p:cNvSpPr>
          <p:nvPr/>
        </p:nvSpPr>
        <p:spPr bwMode="auto">
          <a:xfrm>
            <a:off x="5715000" y="1676400"/>
            <a:ext cx="6858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3600">
                <a:solidFill>
                  <a:srgbClr val="FF9900"/>
                </a:solidFill>
              </a:rPr>
              <a:t>L</a:t>
            </a:r>
          </a:p>
        </p:txBody>
      </p:sp>
      <p:sp>
        <p:nvSpPr>
          <p:cNvPr id="109575" name="Text Box 7">
            <a:extLst>
              <a:ext uri="{FF2B5EF4-FFF2-40B4-BE49-F238E27FC236}">
                <a16:creationId xmlns:a16="http://schemas.microsoft.com/office/drawing/2014/main" id="{764E57FE-4CC1-4B87-864D-C7904F969F70}"/>
              </a:ext>
            </a:extLst>
          </p:cNvPr>
          <p:cNvSpPr txBox="1">
            <a:spLocks noChangeArrowheads="1"/>
          </p:cNvSpPr>
          <p:nvPr/>
        </p:nvSpPr>
        <p:spPr bwMode="auto">
          <a:xfrm>
            <a:off x="5181600" y="990600"/>
            <a:ext cx="1066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400">
                <a:solidFill>
                  <a:srgbClr val="FF9900"/>
                </a:solidFill>
              </a:rPr>
              <a:t>ASL</a:t>
            </a:r>
          </a:p>
        </p:txBody>
      </p:sp>
      <p:sp>
        <p:nvSpPr>
          <p:cNvPr id="109576" name="Line 8">
            <a:extLst>
              <a:ext uri="{FF2B5EF4-FFF2-40B4-BE49-F238E27FC236}">
                <a16:creationId xmlns:a16="http://schemas.microsoft.com/office/drawing/2014/main" id="{F8565EDE-EB49-4DCB-B317-37F260933CDA}"/>
              </a:ext>
            </a:extLst>
          </p:cNvPr>
          <p:cNvSpPr>
            <a:spLocks noChangeShapeType="1"/>
          </p:cNvSpPr>
          <p:nvPr/>
        </p:nvSpPr>
        <p:spPr bwMode="auto">
          <a:xfrm>
            <a:off x="6858000" y="3124200"/>
            <a:ext cx="381000" cy="304800"/>
          </a:xfrm>
          <a:prstGeom prst="line">
            <a:avLst/>
          </a:prstGeom>
          <a:noFill/>
          <a:ln w="57150">
            <a:solidFill>
              <a:srgbClr val="6633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09577" name="Text Box 9">
            <a:extLst>
              <a:ext uri="{FF2B5EF4-FFF2-40B4-BE49-F238E27FC236}">
                <a16:creationId xmlns:a16="http://schemas.microsoft.com/office/drawing/2014/main" id="{6A1E6F9F-74B8-4910-AE4E-9C80C2316562}"/>
              </a:ext>
            </a:extLst>
          </p:cNvPr>
          <p:cNvSpPr txBox="1">
            <a:spLocks noChangeArrowheads="1"/>
          </p:cNvSpPr>
          <p:nvPr/>
        </p:nvSpPr>
        <p:spPr bwMode="auto">
          <a:xfrm>
            <a:off x="8928100" y="5149850"/>
            <a:ext cx="5461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3600" dirty="0">
                <a:solidFill>
                  <a:srgbClr val="FF0000"/>
                </a:solidFill>
              </a:rPr>
              <a:t>R</a:t>
            </a:r>
          </a:p>
        </p:txBody>
      </p:sp>
      <p:sp>
        <p:nvSpPr>
          <p:cNvPr id="109578" name="Text Box 10">
            <a:extLst>
              <a:ext uri="{FF2B5EF4-FFF2-40B4-BE49-F238E27FC236}">
                <a16:creationId xmlns:a16="http://schemas.microsoft.com/office/drawing/2014/main" id="{BCC28CD0-237C-4A99-83BD-843A5A2482BD}"/>
              </a:ext>
            </a:extLst>
          </p:cNvPr>
          <p:cNvSpPr txBox="1">
            <a:spLocks noChangeArrowheads="1"/>
          </p:cNvSpPr>
          <p:nvPr/>
        </p:nvSpPr>
        <p:spPr bwMode="auto">
          <a:xfrm>
            <a:off x="7848600" y="5562600"/>
            <a:ext cx="990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400">
                <a:solidFill>
                  <a:srgbClr val="663300"/>
                </a:solidFill>
              </a:rPr>
              <a:t>PIR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5" name="Text Box 3">
            <a:extLst>
              <a:ext uri="{FF2B5EF4-FFF2-40B4-BE49-F238E27FC236}">
                <a16:creationId xmlns:a16="http://schemas.microsoft.com/office/drawing/2014/main" id="{0B824CD6-877E-449C-906E-FAF3997E57E8}"/>
              </a:ext>
            </a:extLst>
          </p:cNvPr>
          <p:cNvSpPr txBox="1">
            <a:spLocks noChangeArrowheads="1"/>
          </p:cNvSpPr>
          <p:nvPr/>
        </p:nvSpPr>
        <p:spPr bwMode="auto">
          <a:xfrm>
            <a:off x="5089525" y="350838"/>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sz="2400">
              <a:latin typeface="Comic Sans MS" panose="030F0702030302020204" pitchFamily="66" charset="0"/>
            </a:endParaRPr>
          </a:p>
        </p:txBody>
      </p:sp>
      <p:sp>
        <p:nvSpPr>
          <p:cNvPr id="110596" name="Text Box 4">
            <a:extLst>
              <a:ext uri="{FF2B5EF4-FFF2-40B4-BE49-F238E27FC236}">
                <a16:creationId xmlns:a16="http://schemas.microsoft.com/office/drawing/2014/main" id="{75AD3151-249A-491B-AFE9-C05467CE7F36}"/>
              </a:ext>
            </a:extLst>
          </p:cNvPr>
          <p:cNvSpPr txBox="1">
            <a:spLocks noChangeArrowheads="1"/>
          </p:cNvSpPr>
          <p:nvPr/>
        </p:nvSpPr>
        <p:spPr bwMode="auto">
          <a:xfrm>
            <a:off x="2971800" y="454026"/>
            <a:ext cx="762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sz="2800">
              <a:latin typeface="Comic Sans MS" panose="030F0702030302020204" pitchFamily="66" charset="0"/>
            </a:endParaRPr>
          </a:p>
        </p:txBody>
      </p:sp>
      <p:sp>
        <p:nvSpPr>
          <p:cNvPr id="110602" name="Text Box 10">
            <a:extLst>
              <a:ext uri="{FF2B5EF4-FFF2-40B4-BE49-F238E27FC236}">
                <a16:creationId xmlns:a16="http://schemas.microsoft.com/office/drawing/2014/main" id="{3AB28C3C-52B6-4E1C-8B4C-C1727D2777BE}"/>
              </a:ext>
            </a:extLst>
          </p:cNvPr>
          <p:cNvSpPr txBox="1">
            <a:spLocks noChangeArrowheads="1"/>
          </p:cNvSpPr>
          <p:nvPr/>
        </p:nvSpPr>
        <p:spPr bwMode="auto">
          <a:xfrm flipH="1">
            <a:off x="11582400" y="1295401"/>
            <a:ext cx="1397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r>
              <a:rPr lang="en-US" altLang="en-US" sz="2400" dirty="0">
                <a:solidFill>
                  <a:srgbClr val="663300"/>
                </a:solidFill>
              </a:rPr>
              <a:t>PIR</a:t>
            </a:r>
          </a:p>
        </p:txBody>
      </p:sp>
      <p:sp>
        <p:nvSpPr>
          <p:cNvPr id="2" name="Title 1">
            <a:extLst>
              <a:ext uri="{FF2B5EF4-FFF2-40B4-BE49-F238E27FC236}">
                <a16:creationId xmlns:a16="http://schemas.microsoft.com/office/drawing/2014/main" id="{9BC594D4-F64D-4923-BA9A-7F137DCBB637}"/>
              </a:ext>
            </a:extLst>
          </p:cNvPr>
          <p:cNvSpPr>
            <a:spLocks noGrp="1"/>
          </p:cNvSpPr>
          <p:nvPr>
            <p:ph type="title"/>
          </p:nvPr>
        </p:nvSpPr>
        <p:spPr>
          <a:xfrm>
            <a:off x="1097280" y="286603"/>
            <a:ext cx="10058400" cy="448199"/>
          </a:xfrm>
        </p:spPr>
        <p:txBody>
          <a:bodyPr>
            <a:normAutofit fontScale="90000"/>
          </a:bodyPr>
          <a:lstStyle/>
          <a:p>
            <a:endParaRPr lang="en-US" dirty="0"/>
          </a:p>
        </p:txBody>
      </p:sp>
      <p:sp>
        <p:nvSpPr>
          <p:cNvPr id="3" name="Text Placeholder 2">
            <a:extLst>
              <a:ext uri="{FF2B5EF4-FFF2-40B4-BE49-F238E27FC236}">
                <a16:creationId xmlns:a16="http://schemas.microsoft.com/office/drawing/2014/main" id="{DEF09752-CC0A-4928-A268-0A919E2549EC}"/>
              </a:ext>
            </a:extLst>
          </p:cNvPr>
          <p:cNvSpPr>
            <a:spLocks noGrp="1"/>
          </p:cNvSpPr>
          <p:nvPr>
            <p:ph type="body" idx="1"/>
          </p:nvPr>
        </p:nvSpPr>
        <p:spPr>
          <a:xfrm>
            <a:off x="1097280" y="1846052"/>
            <a:ext cx="4176395" cy="522498"/>
          </a:xfrm>
        </p:spPr>
        <p:txBody>
          <a:bodyPr/>
          <a:lstStyle/>
          <a:p>
            <a:endParaRPr lang="en-US" dirty="0"/>
          </a:p>
        </p:txBody>
      </p:sp>
      <p:sp>
        <p:nvSpPr>
          <p:cNvPr id="5" name="Text Placeholder 4">
            <a:extLst>
              <a:ext uri="{FF2B5EF4-FFF2-40B4-BE49-F238E27FC236}">
                <a16:creationId xmlns:a16="http://schemas.microsoft.com/office/drawing/2014/main" id="{F4694773-1904-4BC5-BB7B-EEB7B94ECC74}"/>
              </a:ext>
            </a:extLst>
          </p:cNvPr>
          <p:cNvSpPr>
            <a:spLocks noGrp="1"/>
          </p:cNvSpPr>
          <p:nvPr>
            <p:ph type="body" sz="quarter" idx="3"/>
          </p:nvPr>
        </p:nvSpPr>
        <p:spPr/>
        <p:txBody>
          <a:bodyPr/>
          <a:lstStyle/>
          <a:p>
            <a:endParaRPr lang="en-US"/>
          </a:p>
        </p:txBody>
      </p:sp>
      <p:sp>
        <p:nvSpPr>
          <p:cNvPr id="6" name="Content Placeholder 5">
            <a:extLst>
              <a:ext uri="{FF2B5EF4-FFF2-40B4-BE49-F238E27FC236}">
                <a16:creationId xmlns:a16="http://schemas.microsoft.com/office/drawing/2014/main" id="{3DA412E3-3F20-4C57-B1E6-E2A6D6B5E7FB}"/>
              </a:ext>
            </a:extLst>
          </p:cNvPr>
          <p:cNvSpPr>
            <a:spLocks noGrp="1"/>
          </p:cNvSpPr>
          <p:nvPr>
            <p:ph sz="quarter" idx="4"/>
          </p:nvPr>
        </p:nvSpPr>
        <p:spPr>
          <a:xfrm>
            <a:off x="8067388" y="3479800"/>
            <a:ext cx="3088292" cy="932020"/>
          </a:xfrm>
        </p:spPr>
        <p:txBody>
          <a:bodyPr/>
          <a:lstStyle/>
          <a:p>
            <a:endParaRPr lang="en-US" dirty="0"/>
          </a:p>
        </p:txBody>
      </p:sp>
      <p:pic>
        <p:nvPicPr>
          <p:cNvPr id="16" name="Picture 2" descr="ASR-RtProt">
            <a:extLst>
              <a:ext uri="{FF2B5EF4-FFF2-40B4-BE49-F238E27FC236}">
                <a16:creationId xmlns:a16="http://schemas.microsoft.com/office/drawing/2014/main" id="{3AFFDE8B-F8F5-45E5-BF19-BB2E762BBD13}"/>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t="14334"/>
          <a:stretch>
            <a:fillRect/>
          </a:stretch>
        </p:blipFill>
        <p:spPr bwMode="auto">
          <a:xfrm>
            <a:off x="5963920" y="660479"/>
            <a:ext cx="5076791" cy="5435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a:extLst>
              <a:ext uri="{FF2B5EF4-FFF2-40B4-BE49-F238E27FC236}">
                <a16:creationId xmlns:a16="http://schemas.microsoft.com/office/drawing/2014/main" id="{6E018022-499F-47AB-971A-C38F79CC4F88}"/>
              </a:ext>
            </a:extLst>
          </p:cNvPr>
          <p:cNvSpPr txBox="1"/>
          <p:nvPr/>
        </p:nvSpPr>
        <p:spPr>
          <a:xfrm>
            <a:off x="9188450" y="1397853"/>
            <a:ext cx="1060450" cy="584775"/>
          </a:xfrm>
          <a:prstGeom prst="rect">
            <a:avLst/>
          </a:prstGeom>
          <a:noFill/>
        </p:spPr>
        <p:txBody>
          <a:bodyPr wrap="square" rtlCol="0">
            <a:spAutoFit/>
          </a:bodyPr>
          <a:lstStyle/>
          <a:p>
            <a:r>
              <a:rPr lang="en-US" sz="3200" dirty="0">
                <a:solidFill>
                  <a:schemeClr val="accent2">
                    <a:lumMod val="50000"/>
                  </a:schemeClr>
                </a:solidFill>
              </a:rPr>
              <a:t>ASR</a:t>
            </a:r>
          </a:p>
        </p:txBody>
      </p:sp>
      <p:cxnSp>
        <p:nvCxnSpPr>
          <p:cNvPr id="9" name="Straight Arrow Connector 8">
            <a:extLst>
              <a:ext uri="{FF2B5EF4-FFF2-40B4-BE49-F238E27FC236}">
                <a16:creationId xmlns:a16="http://schemas.microsoft.com/office/drawing/2014/main" id="{1177662E-1A3D-4739-AA87-CF62056F4C5E}"/>
              </a:ext>
            </a:extLst>
          </p:cNvPr>
          <p:cNvCxnSpPr>
            <a:cxnSpLocks/>
          </p:cNvCxnSpPr>
          <p:nvPr/>
        </p:nvCxnSpPr>
        <p:spPr>
          <a:xfrm flipV="1">
            <a:off x="8248650" y="2645680"/>
            <a:ext cx="393700" cy="282651"/>
          </a:xfrm>
          <a:prstGeom prst="straightConnector1">
            <a:avLst/>
          </a:prstGeom>
          <a:ln w="5715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6DEC990C-8F3B-4735-B4E5-504F2CE4FD75}"/>
              </a:ext>
            </a:extLst>
          </p:cNvPr>
          <p:cNvCxnSpPr>
            <a:cxnSpLocks/>
          </p:cNvCxnSpPr>
          <p:nvPr/>
        </p:nvCxnSpPr>
        <p:spPr>
          <a:xfrm flipH="1">
            <a:off x="8337550" y="3162300"/>
            <a:ext cx="349250" cy="266700"/>
          </a:xfrm>
          <a:prstGeom prst="straightConnector1">
            <a:avLst/>
          </a:prstGeom>
          <a:ln w="57150">
            <a:solidFill>
              <a:srgbClr val="FFC000"/>
            </a:solidFill>
            <a:tailEnd type="triangl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B620CF16-2760-49CA-8BF1-629CE15A6636}"/>
              </a:ext>
            </a:extLst>
          </p:cNvPr>
          <p:cNvSpPr txBox="1"/>
          <p:nvPr/>
        </p:nvSpPr>
        <p:spPr>
          <a:xfrm>
            <a:off x="6217920" y="4533900"/>
            <a:ext cx="817880" cy="584775"/>
          </a:xfrm>
          <a:prstGeom prst="rect">
            <a:avLst/>
          </a:prstGeom>
          <a:noFill/>
        </p:spPr>
        <p:txBody>
          <a:bodyPr wrap="square" rtlCol="0">
            <a:spAutoFit/>
          </a:bodyPr>
          <a:lstStyle/>
          <a:p>
            <a:r>
              <a:rPr lang="en-US" sz="3200" dirty="0">
                <a:solidFill>
                  <a:srgbClr val="FFC000"/>
                </a:solidFill>
              </a:rPr>
              <a:t>PIL</a:t>
            </a:r>
          </a:p>
        </p:txBody>
      </p:sp>
      <p:sp>
        <p:nvSpPr>
          <p:cNvPr id="17" name="TextBox 16">
            <a:extLst>
              <a:ext uri="{FF2B5EF4-FFF2-40B4-BE49-F238E27FC236}">
                <a16:creationId xmlns:a16="http://schemas.microsoft.com/office/drawing/2014/main" id="{6E25CC32-4C8D-4675-A805-C0A83ADEB92C}"/>
              </a:ext>
            </a:extLst>
          </p:cNvPr>
          <p:cNvSpPr txBox="1"/>
          <p:nvPr/>
        </p:nvSpPr>
        <p:spPr>
          <a:xfrm>
            <a:off x="9893300" y="5118675"/>
            <a:ext cx="711200" cy="707886"/>
          </a:xfrm>
          <a:prstGeom prst="rect">
            <a:avLst/>
          </a:prstGeom>
          <a:noFill/>
        </p:spPr>
        <p:txBody>
          <a:bodyPr wrap="square" rtlCol="0">
            <a:spAutoFit/>
          </a:bodyPr>
          <a:lstStyle/>
          <a:p>
            <a:r>
              <a:rPr lang="en-US" sz="4000" dirty="0">
                <a:solidFill>
                  <a:srgbClr val="FF0000"/>
                </a:solidFill>
              </a:rPr>
              <a:t>R</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descr="H40b">
            <a:extLst>
              <a:ext uri="{FF2B5EF4-FFF2-40B4-BE49-F238E27FC236}">
                <a16:creationId xmlns:a16="http://schemas.microsoft.com/office/drawing/2014/main" id="{F192D934-861A-4F0D-8F96-80F11FCAB0DB}"/>
              </a:ext>
            </a:extLst>
          </p:cNvPr>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t="50000" b="7955"/>
          <a:stretch/>
        </p:blipFill>
        <p:spPr>
          <a:xfrm>
            <a:off x="3124200" y="3505200"/>
            <a:ext cx="5321300" cy="2819400"/>
          </a:xfrm>
          <a:noFill/>
        </p:spPr>
      </p:pic>
      <p:sp>
        <p:nvSpPr>
          <p:cNvPr id="52229" name="Line 5">
            <a:extLst>
              <a:ext uri="{FF2B5EF4-FFF2-40B4-BE49-F238E27FC236}">
                <a16:creationId xmlns:a16="http://schemas.microsoft.com/office/drawing/2014/main" id="{2FFFCFBD-6550-45BF-A99D-E9C023A8488A}"/>
              </a:ext>
            </a:extLst>
          </p:cNvPr>
          <p:cNvSpPr>
            <a:spLocks noChangeShapeType="1"/>
          </p:cNvSpPr>
          <p:nvPr/>
        </p:nvSpPr>
        <p:spPr bwMode="auto">
          <a:xfrm flipV="1">
            <a:off x="3733800" y="3276600"/>
            <a:ext cx="2590800" cy="2590800"/>
          </a:xfrm>
          <a:prstGeom prst="line">
            <a:avLst/>
          </a:prstGeom>
          <a:noFill/>
          <a:ln w="38100">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pic>
        <p:nvPicPr>
          <p:cNvPr id="52230" name="Picture 6" descr="AT1v">
            <a:extLst>
              <a:ext uri="{FF2B5EF4-FFF2-40B4-BE49-F238E27FC236}">
                <a16:creationId xmlns:a16="http://schemas.microsoft.com/office/drawing/2014/main" id="{8F732FCF-A9B0-4D98-8F72-09CC83E21CA9}"/>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26041" t="61978" r="25000" b="13557"/>
          <a:stretch>
            <a:fillRect/>
          </a:stretch>
        </p:blipFill>
        <p:spPr bwMode="auto">
          <a:xfrm>
            <a:off x="3429000" y="3733800"/>
            <a:ext cx="457200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9" name="Rectangle 7">
            <a:extLst>
              <a:ext uri="{FF2B5EF4-FFF2-40B4-BE49-F238E27FC236}">
                <a16:creationId xmlns:a16="http://schemas.microsoft.com/office/drawing/2014/main" id="{E3B95FCC-FABC-4B7D-B3E6-1A8804344758}"/>
              </a:ext>
            </a:extLst>
          </p:cNvPr>
          <p:cNvSpPr>
            <a:spLocks noChangeArrowheads="1"/>
          </p:cNvSpPr>
          <p:nvPr/>
        </p:nvSpPr>
        <p:spPr bwMode="auto">
          <a:xfrm>
            <a:off x="8458200" y="914400"/>
            <a:ext cx="22098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dirty="0">
              <a:cs typeface="Arial" panose="020B0604020202020204" pitchFamily="34" charset="0"/>
            </a:endParaRPr>
          </a:p>
        </p:txBody>
      </p:sp>
      <p:sp>
        <p:nvSpPr>
          <p:cNvPr id="28680" name="Rectangle 8">
            <a:extLst>
              <a:ext uri="{FF2B5EF4-FFF2-40B4-BE49-F238E27FC236}">
                <a16:creationId xmlns:a16="http://schemas.microsoft.com/office/drawing/2014/main" id="{E7D24557-3B52-4C3F-9C4E-4E0DBB50C8B9}"/>
              </a:ext>
            </a:extLst>
          </p:cNvPr>
          <p:cNvSpPr>
            <a:spLocks noChangeArrowheads="1"/>
          </p:cNvSpPr>
          <p:nvPr/>
        </p:nvSpPr>
        <p:spPr bwMode="auto">
          <a:xfrm>
            <a:off x="8458200" y="4114800"/>
            <a:ext cx="22098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a:cs typeface="Arial" panose="020B0604020202020204" pitchFamily="34" charset="0"/>
              </a:rPr>
              <a:t>50 degree convergence angle</a:t>
            </a:r>
          </a:p>
        </p:txBody>
      </p:sp>
      <p:sp>
        <p:nvSpPr>
          <p:cNvPr id="28681" name="Rectangle 9">
            <a:extLst>
              <a:ext uri="{FF2B5EF4-FFF2-40B4-BE49-F238E27FC236}">
                <a16:creationId xmlns:a16="http://schemas.microsoft.com/office/drawing/2014/main" id="{B64975F7-7E25-4FCB-9307-96F4DE58EE28}"/>
              </a:ext>
            </a:extLst>
          </p:cNvPr>
          <p:cNvSpPr>
            <a:spLocks noChangeArrowheads="1"/>
          </p:cNvSpPr>
          <p:nvPr/>
        </p:nvSpPr>
        <p:spPr bwMode="auto">
          <a:xfrm>
            <a:off x="1524000" y="838200"/>
            <a:ext cx="16002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dirty="0">
              <a:cs typeface="Arial" panose="020B0604020202020204" pitchFamily="34" charset="0"/>
            </a:endParaRPr>
          </a:p>
        </p:txBody>
      </p:sp>
      <p:sp>
        <p:nvSpPr>
          <p:cNvPr id="28682" name="Line 10">
            <a:extLst>
              <a:ext uri="{FF2B5EF4-FFF2-40B4-BE49-F238E27FC236}">
                <a16:creationId xmlns:a16="http://schemas.microsoft.com/office/drawing/2014/main" id="{1D6AC3AB-1645-4F4C-A795-84C4E35CC8B2}"/>
              </a:ext>
            </a:extLst>
          </p:cNvPr>
          <p:cNvSpPr>
            <a:spLocks noChangeShapeType="1"/>
          </p:cNvSpPr>
          <p:nvPr/>
        </p:nvSpPr>
        <p:spPr bwMode="auto">
          <a:xfrm flipV="1">
            <a:off x="4114800" y="4038600"/>
            <a:ext cx="1447800" cy="14478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52229"/>
                                        </p:tgtEl>
                                        <p:attrNameLst>
                                          <p:attrName>style.visibility</p:attrName>
                                        </p:attrNameLst>
                                      </p:cBhvr>
                                      <p:to>
                                        <p:strVal val="visible"/>
                                      </p:to>
                                    </p:set>
                                    <p:animEffect transition="in" filter="wipe(down)">
                                      <p:cBhvr>
                                        <p:cTn id="7" dur="500"/>
                                        <p:tgtEl>
                                          <p:spTgt spid="5222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52230"/>
                                        </p:tgtEl>
                                        <p:attrNameLst>
                                          <p:attrName>style.visibility</p:attrName>
                                        </p:attrNameLst>
                                      </p:cBhvr>
                                      <p:to>
                                        <p:strVal val="visible"/>
                                      </p:to>
                                    </p:set>
                                    <p:animEffect transition="in" filter="fade">
                                      <p:cBhvr>
                                        <p:cTn id="12" dur="2000"/>
                                        <p:tgtEl>
                                          <p:spTgt spid="52230"/>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56" presetClass="path" presetSubtype="0" accel="50000" decel="50000" fill="hold" nodeType="clickEffect">
                                  <p:stCondLst>
                                    <p:cond delay="0"/>
                                  </p:stCondLst>
                                  <p:childTnLst>
                                    <p:animMotion origin="layout" path="M 5.55112E-17 1.72063E-6 L 0.03333 -0.04441 " pathEditMode="relative" rAng="0" ptsTypes="AA">
                                      <p:cBhvr>
                                        <p:cTn id="16" dur="2000" fill="hold"/>
                                        <p:tgtEl>
                                          <p:spTgt spid="52230"/>
                                        </p:tgtEl>
                                        <p:attrNameLst>
                                          <p:attrName>ppt_x</p:attrName>
                                          <p:attrName>ppt_y</p:attrName>
                                        </p:attrNameLst>
                                      </p:cBhvr>
                                      <p:rCtr x="1667" y="-2220"/>
                                    </p:animMotion>
                                  </p:childTnLst>
                                </p:cTn>
                              </p:par>
                            </p:childTnLst>
                          </p:cTn>
                        </p:par>
                      </p:childTnLst>
                    </p:cTn>
                  </p:par>
                  <p:par>
                    <p:cTn id="17" fill="hold" nodeType="clickPar">
                      <p:stCondLst>
                        <p:cond delay="indefinite"/>
                      </p:stCondLst>
                      <p:childTnLst>
                        <p:par>
                          <p:cTn id="18" fill="hold" nodeType="withGroup">
                            <p:stCondLst>
                              <p:cond delay="0"/>
                            </p:stCondLst>
                            <p:childTnLst>
                              <p:par>
                                <p:cTn id="19" presetID="10" presetClass="exit" presetSubtype="0" fill="hold" nodeType="clickEffect">
                                  <p:stCondLst>
                                    <p:cond delay="0"/>
                                  </p:stCondLst>
                                  <p:childTnLst>
                                    <p:animEffect transition="out" filter="fade">
                                      <p:cBhvr>
                                        <p:cTn id="20" dur="2000"/>
                                        <p:tgtEl>
                                          <p:spTgt spid="52229"/>
                                        </p:tgtEl>
                                      </p:cBhvr>
                                    </p:animEffect>
                                    <p:set>
                                      <p:cBhvr>
                                        <p:cTn id="21" dur="1" fill="hold">
                                          <p:stCondLst>
                                            <p:cond delay="1999"/>
                                          </p:stCondLst>
                                        </p:cTn>
                                        <p:tgtEl>
                                          <p:spTgt spid="5222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descr="H40b">
            <a:extLst>
              <a:ext uri="{FF2B5EF4-FFF2-40B4-BE49-F238E27FC236}">
                <a16:creationId xmlns:a16="http://schemas.microsoft.com/office/drawing/2014/main" id="{0E719EC4-6939-4FB6-92BE-78E610C9E361}"/>
              </a:ext>
            </a:extLst>
          </p:cNvPr>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t="52273" b="7955"/>
          <a:stretch/>
        </p:blipFill>
        <p:spPr>
          <a:xfrm>
            <a:off x="3124200" y="3657600"/>
            <a:ext cx="5321300" cy="2667000"/>
          </a:xfrm>
          <a:noFill/>
        </p:spPr>
      </p:pic>
      <p:sp>
        <p:nvSpPr>
          <p:cNvPr id="54277" name="Line 5">
            <a:extLst>
              <a:ext uri="{FF2B5EF4-FFF2-40B4-BE49-F238E27FC236}">
                <a16:creationId xmlns:a16="http://schemas.microsoft.com/office/drawing/2014/main" id="{EBE3B87E-C36F-4C4B-A595-E0385C8F2C43}"/>
              </a:ext>
            </a:extLst>
          </p:cNvPr>
          <p:cNvSpPr>
            <a:spLocks noChangeShapeType="1"/>
          </p:cNvSpPr>
          <p:nvPr/>
        </p:nvSpPr>
        <p:spPr bwMode="auto">
          <a:xfrm flipH="1" flipV="1">
            <a:off x="5562600" y="3124200"/>
            <a:ext cx="1752600" cy="3124200"/>
          </a:xfrm>
          <a:prstGeom prst="line">
            <a:avLst/>
          </a:prstGeom>
          <a:noFill/>
          <a:ln w="38100">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pic>
        <p:nvPicPr>
          <p:cNvPr id="54278" name="Picture 6" descr="AT1v">
            <a:extLst>
              <a:ext uri="{FF2B5EF4-FFF2-40B4-BE49-F238E27FC236}">
                <a16:creationId xmlns:a16="http://schemas.microsoft.com/office/drawing/2014/main" id="{75D083F6-384E-45AB-9C74-F293D984B0AC}"/>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26041" t="61978" r="25000" b="13557"/>
          <a:stretch>
            <a:fillRect/>
          </a:stretch>
        </p:blipFill>
        <p:spPr bwMode="auto">
          <a:xfrm>
            <a:off x="3429000" y="3657600"/>
            <a:ext cx="457200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04" name="Text Box 8">
            <a:extLst>
              <a:ext uri="{FF2B5EF4-FFF2-40B4-BE49-F238E27FC236}">
                <a16:creationId xmlns:a16="http://schemas.microsoft.com/office/drawing/2014/main" id="{58529C4E-020D-43CE-813D-626AC62A10B5}"/>
              </a:ext>
            </a:extLst>
          </p:cNvPr>
          <p:cNvSpPr txBox="1">
            <a:spLocks noChangeArrowheads="1"/>
          </p:cNvSpPr>
          <p:nvPr/>
        </p:nvSpPr>
        <p:spPr bwMode="auto">
          <a:xfrm>
            <a:off x="8442326" y="3846513"/>
            <a:ext cx="2225675"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a:cs typeface="Arial" panose="020B0604020202020204" pitchFamily="34" charset="0"/>
              </a:rPr>
              <a:t>45 degree convergence angle</a:t>
            </a:r>
          </a:p>
        </p:txBody>
      </p:sp>
      <p:sp>
        <p:nvSpPr>
          <p:cNvPr id="29706" name="Line 10">
            <a:extLst>
              <a:ext uri="{FF2B5EF4-FFF2-40B4-BE49-F238E27FC236}">
                <a16:creationId xmlns:a16="http://schemas.microsoft.com/office/drawing/2014/main" id="{117D783E-9EF1-4A2E-A0B3-3830A3E09C16}"/>
              </a:ext>
            </a:extLst>
          </p:cNvPr>
          <p:cNvSpPr>
            <a:spLocks noChangeShapeType="1"/>
          </p:cNvSpPr>
          <p:nvPr/>
        </p:nvSpPr>
        <p:spPr bwMode="auto">
          <a:xfrm flipH="1" flipV="1">
            <a:off x="5791200" y="3581400"/>
            <a:ext cx="1143000" cy="205740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54277"/>
                                        </p:tgtEl>
                                        <p:attrNameLst>
                                          <p:attrName>style.visibility</p:attrName>
                                        </p:attrNameLst>
                                      </p:cBhvr>
                                      <p:to>
                                        <p:strVal val="visible"/>
                                      </p:to>
                                    </p:set>
                                    <p:animEffect transition="in" filter="fade">
                                      <p:cBhvr>
                                        <p:cTn id="7" dur="2000"/>
                                        <p:tgtEl>
                                          <p:spTgt spid="5427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54278"/>
                                        </p:tgtEl>
                                        <p:attrNameLst>
                                          <p:attrName>style.visibility</p:attrName>
                                        </p:attrNameLst>
                                      </p:cBhvr>
                                      <p:to>
                                        <p:strVal val="visible"/>
                                      </p:to>
                                    </p:set>
                                    <p:animEffect transition="in" filter="fade">
                                      <p:cBhvr>
                                        <p:cTn id="12" dur="2000"/>
                                        <p:tgtEl>
                                          <p:spTgt spid="54278"/>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56" presetClass="path" presetSubtype="0" accel="50000" decel="50000" fill="hold" nodeType="clickEffect">
                                  <p:stCondLst>
                                    <p:cond delay="0"/>
                                  </p:stCondLst>
                                  <p:childTnLst>
                                    <p:animMotion origin="layout" path="M -3.33333E-6 -4.94912E-6 L -0.025 -0.0555 " pathEditMode="relative" rAng="0" ptsTypes="AA">
                                      <p:cBhvr>
                                        <p:cTn id="16" dur="2000" fill="hold"/>
                                        <p:tgtEl>
                                          <p:spTgt spid="54278"/>
                                        </p:tgtEl>
                                        <p:attrNameLst>
                                          <p:attrName>ppt_x</p:attrName>
                                          <p:attrName>ppt_y</p:attrName>
                                        </p:attrNameLst>
                                      </p:cBhvr>
                                      <p:rCtr x="-1250" y="-277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descr="H40b">
            <a:extLst>
              <a:ext uri="{FF2B5EF4-FFF2-40B4-BE49-F238E27FC236}">
                <a16:creationId xmlns:a16="http://schemas.microsoft.com/office/drawing/2014/main" id="{13592423-6595-4764-B337-8828CCFC0488}"/>
              </a:ext>
            </a:extLst>
          </p:cNvPr>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t="56818" b="8333"/>
          <a:stretch/>
        </p:blipFill>
        <p:spPr>
          <a:xfrm>
            <a:off x="3124200" y="3962400"/>
            <a:ext cx="5321300" cy="2336800"/>
          </a:xfrm>
          <a:noFill/>
        </p:spPr>
      </p:pic>
      <p:sp>
        <p:nvSpPr>
          <p:cNvPr id="56325" name="Line 5">
            <a:extLst>
              <a:ext uri="{FF2B5EF4-FFF2-40B4-BE49-F238E27FC236}">
                <a16:creationId xmlns:a16="http://schemas.microsoft.com/office/drawing/2014/main" id="{AF75B462-B5C0-4894-AE98-D7B60B66F0C4}"/>
              </a:ext>
            </a:extLst>
          </p:cNvPr>
          <p:cNvSpPr>
            <a:spLocks noChangeShapeType="1"/>
          </p:cNvSpPr>
          <p:nvPr/>
        </p:nvSpPr>
        <p:spPr bwMode="auto">
          <a:xfrm flipH="1">
            <a:off x="3581400" y="3276600"/>
            <a:ext cx="2667000" cy="2743200"/>
          </a:xfrm>
          <a:prstGeom prst="line">
            <a:avLst/>
          </a:prstGeom>
          <a:noFill/>
          <a:ln w="38100">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pic>
        <p:nvPicPr>
          <p:cNvPr id="56326" name="Picture 6" descr="AT1v">
            <a:extLst>
              <a:ext uri="{FF2B5EF4-FFF2-40B4-BE49-F238E27FC236}">
                <a16:creationId xmlns:a16="http://schemas.microsoft.com/office/drawing/2014/main" id="{69B2FE9F-4EA5-4E8E-8193-E4078E1B14E2}"/>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26041" t="61978" r="25000" b="13557"/>
          <a:stretch>
            <a:fillRect/>
          </a:stretch>
        </p:blipFill>
        <p:spPr bwMode="auto">
          <a:xfrm>
            <a:off x="3505200" y="3810000"/>
            <a:ext cx="4495800"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8" name="Rectangle 8">
            <a:extLst>
              <a:ext uri="{FF2B5EF4-FFF2-40B4-BE49-F238E27FC236}">
                <a16:creationId xmlns:a16="http://schemas.microsoft.com/office/drawing/2014/main" id="{8EF8089C-9CDB-47D8-97A3-0431C6D8F0B2}"/>
              </a:ext>
            </a:extLst>
          </p:cNvPr>
          <p:cNvSpPr>
            <a:spLocks noChangeArrowheads="1"/>
          </p:cNvSpPr>
          <p:nvPr/>
        </p:nvSpPr>
        <p:spPr bwMode="auto">
          <a:xfrm>
            <a:off x="8458200" y="3962400"/>
            <a:ext cx="22098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a:cs typeface="Arial" panose="020B0604020202020204" pitchFamily="34" charset="0"/>
              </a:rPr>
              <a:t>50 degree convergence angle</a:t>
            </a:r>
          </a:p>
        </p:txBody>
      </p:sp>
      <p:sp>
        <p:nvSpPr>
          <p:cNvPr id="30730" name="Line 10">
            <a:extLst>
              <a:ext uri="{FF2B5EF4-FFF2-40B4-BE49-F238E27FC236}">
                <a16:creationId xmlns:a16="http://schemas.microsoft.com/office/drawing/2014/main" id="{D6795176-08A4-4011-964C-3AEBC943DDB9}"/>
              </a:ext>
            </a:extLst>
          </p:cNvPr>
          <p:cNvSpPr>
            <a:spLocks noChangeShapeType="1"/>
          </p:cNvSpPr>
          <p:nvPr/>
        </p:nvSpPr>
        <p:spPr bwMode="auto">
          <a:xfrm flipH="1">
            <a:off x="4114800" y="4191000"/>
            <a:ext cx="1295400" cy="129540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1" fill="hold">
                                          <p:stCondLst>
                                            <p:cond delay="0"/>
                                          </p:stCondLst>
                                        </p:cTn>
                                        <p:tgtEl>
                                          <p:spTgt spid="56325"/>
                                        </p:tgtEl>
                                        <p:attrNameLst>
                                          <p:attrName>style.visibility</p:attrName>
                                        </p:attrNameLst>
                                      </p:cBhvr>
                                      <p:to>
                                        <p:strVal val="visible"/>
                                      </p:to>
                                    </p:set>
                                    <p:animEffect transition="in" filter="wipe(up)">
                                      <p:cBhvr>
                                        <p:cTn id="7" dur="500"/>
                                        <p:tgtEl>
                                          <p:spTgt spid="5632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56326"/>
                                        </p:tgtEl>
                                        <p:attrNameLst>
                                          <p:attrName>style.visibility</p:attrName>
                                        </p:attrNameLst>
                                      </p:cBhvr>
                                      <p:to>
                                        <p:strVal val="visible"/>
                                      </p:to>
                                    </p:set>
                                    <p:animEffect transition="in" filter="fade">
                                      <p:cBhvr>
                                        <p:cTn id="12" dur="2000"/>
                                        <p:tgtEl>
                                          <p:spTgt spid="56326"/>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56" presetClass="path" presetSubtype="0" accel="50000" decel="50000" fill="hold" nodeType="clickEffect">
                                  <p:stCondLst>
                                    <p:cond delay="0"/>
                                  </p:stCondLst>
                                  <p:childTnLst>
                                    <p:animMotion origin="layout" path="M -0.03334 0.04441 L 3.33333E-6 -4.11656E-6 " pathEditMode="relative" rAng="0" ptsTypes="AA">
                                      <p:cBhvr>
                                        <p:cTn id="16" dur="2000" spd="-100000" fill="hold"/>
                                        <p:tgtEl>
                                          <p:spTgt spid="56326"/>
                                        </p:tgtEl>
                                        <p:attrNameLst>
                                          <p:attrName>ppt_x</p:attrName>
                                          <p:attrName>ppt_y</p:attrName>
                                        </p:attrNameLst>
                                      </p:cBhvr>
                                      <p:rCtr x="1667" y="-222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descr="H40b">
            <a:extLst>
              <a:ext uri="{FF2B5EF4-FFF2-40B4-BE49-F238E27FC236}">
                <a16:creationId xmlns:a16="http://schemas.microsoft.com/office/drawing/2014/main" id="{85C04D62-D7A6-44BB-888C-92E362630D0A}"/>
              </a:ext>
            </a:extLst>
          </p:cNvPr>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t="53977" b="7860"/>
          <a:stretch/>
        </p:blipFill>
        <p:spPr>
          <a:xfrm>
            <a:off x="3124200" y="3771900"/>
            <a:ext cx="5321300" cy="2559050"/>
          </a:xfrm>
          <a:noFill/>
        </p:spPr>
      </p:pic>
      <p:sp>
        <p:nvSpPr>
          <p:cNvPr id="58373" name="Line 5">
            <a:extLst>
              <a:ext uri="{FF2B5EF4-FFF2-40B4-BE49-F238E27FC236}">
                <a16:creationId xmlns:a16="http://schemas.microsoft.com/office/drawing/2014/main" id="{0A1FC2ED-21B1-4967-B1E7-F5F4AB5B957F}"/>
              </a:ext>
            </a:extLst>
          </p:cNvPr>
          <p:cNvSpPr>
            <a:spLocks noChangeShapeType="1"/>
          </p:cNvSpPr>
          <p:nvPr/>
        </p:nvSpPr>
        <p:spPr bwMode="auto">
          <a:xfrm>
            <a:off x="5486400" y="2971800"/>
            <a:ext cx="1981200" cy="3581400"/>
          </a:xfrm>
          <a:prstGeom prst="line">
            <a:avLst/>
          </a:prstGeom>
          <a:noFill/>
          <a:ln w="38100">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pic>
        <p:nvPicPr>
          <p:cNvPr id="58374" name="Picture 6" descr="AT1v">
            <a:extLst>
              <a:ext uri="{FF2B5EF4-FFF2-40B4-BE49-F238E27FC236}">
                <a16:creationId xmlns:a16="http://schemas.microsoft.com/office/drawing/2014/main" id="{45B40290-DBDF-47D7-A302-644EC746B8CF}"/>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26041" t="61978" r="25000" b="13557"/>
          <a:stretch>
            <a:fillRect/>
          </a:stretch>
        </p:blipFill>
        <p:spPr bwMode="auto">
          <a:xfrm>
            <a:off x="3505200" y="3733800"/>
            <a:ext cx="449580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52" name="Rectangle 8">
            <a:extLst>
              <a:ext uri="{FF2B5EF4-FFF2-40B4-BE49-F238E27FC236}">
                <a16:creationId xmlns:a16="http://schemas.microsoft.com/office/drawing/2014/main" id="{AC4185B3-007C-40E1-90B7-18B277E7AAE4}"/>
              </a:ext>
            </a:extLst>
          </p:cNvPr>
          <p:cNvSpPr>
            <a:spLocks noChangeArrowheads="1"/>
          </p:cNvSpPr>
          <p:nvPr/>
        </p:nvSpPr>
        <p:spPr bwMode="auto">
          <a:xfrm>
            <a:off x="8458200" y="4191000"/>
            <a:ext cx="22098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a:cs typeface="Arial" panose="020B0604020202020204" pitchFamily="34" charset="0"/>
              </a:rPr>
              <a:t>45 degree convergence angle</a:t>
            </a:r>
          </a:p>
        </p:txBody>
      </p:sp>
      <p:sp>
        <p:nvSpPr>
          <p:cNvPr id="31754" name="Line 10">
            <a:extLst>
              <a:ext uri="{FF2B5EF4-FFF2-40B4-BE49-F238E27FC236}">
                <a16:creationId xmlns:a16="http://schemas.microsoft.com/office/drawing/2014/main" id="{E44E1A3A-C144-4042-8303-5F220A7787CB}"/>
              </a:ext>
            </a:extLst>
          </p:cNvPr>
          <p:cNvSpPr>
            <a:spLocks noChangeShapeType="1"/>
          </p:cNvSpPr>
          <p:nvPr/>
        </p:nvSpPr>
        <p:spPr bwMode="auto">
          <a:xfrm>
            <a:off x="6019800" y="4038600"/>
            <a:ext cx="990600" cy="152400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58373"/>
                                        </p:tgtEl>
                                        <p:attrNameLst>
                                          <p:attrName>style.visibility</p:attrName>
                                        </p:attrNameLst>
                                      </p:cBhvr>
                                      <p:to>
                                        <p:strVal val="visible"/>
                                      </p:to>
                                    </p:set>
                                    <p:animEffect transition="in" filter="fade">
                                      <p:cBhvr>
                                        <p:cTn id="7" dur="2000"/>
                                        <p:tgtEl>
                                          <p:spTgt spid="5837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58374"/>
                                        </p:tgtEl>
                                        <p:attrNameLst>
                                          <p:attrName>style.visibility</p:attrName>
                                        </p:attrNameLst>
                                      </p:cBhvr>
                                      <p:to>
                                        <p:strVal val="visible"/>
                                      </p:to>
                                    </p:set>
                                    <p:animEffect transition="in" filter="fade">
                                      <p:cBhvr>
                                        <p:cTn id="12" dur="2000"/>
                                        <p:tgtEl>
                                          <p:spTgt spid="58374"/>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56" presetClass="path" presetSubtype="0" accel="50000" decel="50000" fill="hold" nodeType="clickEffect">
                                  <p:stCondLst>
                                    <p:cond delay="0"/>
                                  </p:stCondLst>
                                  <p:childTnLst>
                                    <p:animMotion origin="layout" path="M 0.025 0.05551 L 0 -3.284E-6 " pathEditMode="relative" rAng="0" ptsTypes="AA">
                                      <p:cBhvr>
                                        <p:cTn id="16" dur="2000" spd="-100000" fill="hold"/>
                                        <p:tgtEl>
                                          <p:spTgt spid="58374"/>
                                        </p:tgtEl>
                                        <p:attrNameLst>
                                          <p:attrName>ppt_x</p:attrName>
                                          <p:attrName>ppt_y</p:attrName>
                                        </p:attrNameLst>
                                      </p:cBhvr>
                                      <p:rCtr x="-1250" y="-277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AutoShape 2">
            <a:extLst>
              <a:ext uri="{FF2B5EF4-FFF2-40B4-BE49-F238E27FC236}">
                <a16:creationId xmlns:a16="http://schemas.microsoft.com/office/drawing/2014/main" id="{82DE7594-1CA2-48BA-8AF4-6F82E1FEF215}"/>
              </a:ext>
            </a:extLst>
          </p:cNvPr>
          <p:cNvSpPr>
            <a:spLocks noGrp="1" noChangeArrowheads="1"/>
          </p:cNvSpPr>
          <p:nvPr>
            <p:ph type="title"/>
          </p:nvPr>
        </p:nvSpPr>
        <p:spPr/>
        <p:txBody>
          <a:bodyPr/>
          <a:lstStyle/>
          <a:p>
            <a:pPr eaLnBrk="1" hangingPunct="1"/>
            <a:r>
              <a:rPr lang="en-US" altLang="en-US" b="0">
                <a:solidFill>
                  <a:srgbClr val="009999"/>
                </a:solidFill>
              </a:rPr>
              <a:t>Is it Laterality?</a:t>
            </a:r>
          </a:p>
        </p:txBody>
      </p:sp>
      <p:sp>
        <p:nvSpPr>
          <p:cNvPr id="32771" name="Rectangle 3">
            <a:extLst>
              <a:ext uri="{FF2B5EF4-FFF2-40B4-BE49-F238E27FC236}">
                <a16:creationId xmlns:a16="http://schemas.microsoft.com/office/drawing/2014/main" id="{932B54DB-B657-4AC8-B6E4-18F081107BFB}"/>
              </a:ext>
            </a:extLst>
          </p:cNvPr>
          <p:cNvSpPr>
            <a:spLocks noGrp="1" noChangeArrowheads="1"/>
          </p:cNvSpPr>
          <p:nvPr>
            <p:ph type="body" sz="half" idx="1"/>
          </p:nvPr>
        </p:nvSpPr>
        <p:spPr>
          <a:xfrm>
            <a:off x="2362201" y="2362201"/>
            <a:ext cx="3775075" cy="3724275"/>
          </a:xfrm>
        </p:spPr>
        <p:txBody>
          <a:bodyPr>
            <a:normAutofit fontScale="92500"/>
          </a:bodyPr>
          <a:lstStyle/>
          <a:p>
            <a:pPr eaLnBrk="1" hangingPunct="1">
              <a:lnSpc>
                <a:spcPct val="90000"/>
              </a:lnSpc>
              <a:buFont typeface="Wingdings" panose="05000000000000000000" pitchFamily="2" charset="2"/>
              <a:buNone/>
            </a:pPr>
            <a:r>
              <a:rPr lang="en-US" altLang="en-US" sz="4000" b="1">
                <a:solidFill>
                  <a:srgbClr val="000000"/>
                </a:solidFill>
              </a:rPr>
              <a:t>The primary movement of the atlas in subluxation is anteriority and/or posteriority.</a:t>
            </a:r>
          </a:p>
        </p:txBody>
      </p:sp>
      <p:pic>
        <p:nvPicPr>
          <p:cNvPr id="32772" name="Picture 4" descr="Page 45">
            <a:extLst>
              <a:ext uri="{FF2B5EF4-FFF2-40B4-BE49-F238E27FC236}">
                <a16:creationId xmlns:a16="http://schemas.microsoft.com/office/drawing/2014/main" id="{ADCEC420-52F0-4405-B19F-2A56AE6800BE}"/>
              </a:ext>
            </a:extLst>
          </p:cNvPr>
          <p:cNvPicPr>
            <a:picLocks noGrp="1" noChangeAspect="1" noChangeArrowheads="1"/>
          </p:cNvPicPr>
          <p:nvPr>
            <p:ph sz="half" idx="2"/>
          </p:nvPr>
        </p:nvPicPr>
        <p:blipFill>
          <a:blip r:embed="rId3">
            <a:lum contrast="6000"/>
            <a:extLst>
              <a:ext uri="{28A0092B-C50C-407E-A947-70E740481C1C}">
                <a14:useLocalDpi xmlns:a14="http://schemas.microsoft.com/office/drawing/2010/main" val="0"/>
              </a:ext>
            </a:extLst>
          </a:blip>
          <a:srcRect l="4810" t="3368" r="2846" b="10768"/>
          <a:stretch>
            <a:fillRect/>
          </a:stretch>
        </p:blipFill>
        <p:spPr>
          <a:xfrm>
            <a:off x="7713664" y="1219200"/>
            <a:ext cx="2725737" cy="2895600"/>
          </a:xfrm>
          <a:noFill/>
        </p:spPr>
      </p:pic>
      <p:pic>
        <p:nvPicPr>
          <p:cNvPr id="32773" name="Picture 5" descr="Page 46">
            <a:extLst>
              <a:ext uri="{FF2B5EF4-FFF2-40B4-BE49-F238E27FC236}">
                <a16:creationId xmlns:a16="http://schemas.microsoft.com/office/drawing/2014/main" id="{E511A5B1-06AF-4AAE-97C8-617F4216EF1E}"/>
              </a:ext>
            </a:extLst>
          </p:cNvPr>
          <p:cNvPicPr>
            <a:picLocks noChangeAspect="1" noChangeArrowheads="1"/>
          </p:cNvPicPr>
          <p:nvPr/>
        </p:nvPicPr>
        <p:blipFill>
          <a:blip r:embed="rId4">
            <a:lum contrast="6000"/>
            <a:extLst>
              <a:ext uri="{28A0092B-C50C-407E-A947-70E740481C1C}">
                <a14:useLocalDpi xmlns:a14="http://schemas.microsoft.com/office/drawing/2010/main" val="0"/>
              </a:ext>
            </a:extLst>
          </a:blip>
          <a:srcRect l="9375" t="52525" r="25000"/>
          <a:stretch>
            <a:fillRect/>
          </a:stretch>
        </p:blipFill>
        <p:spPr bwMode="auto">
          <a:xfrm>
            <a:off x="6400800" y="4191000"/>
            <a:ext cx="2286000" cy="2046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AutoShape 2">
            <a:extLst>
              <a:ext uri="{FF2B5EF4-FFF2-40B4-BE49-F238E27FC236}">
                <a16:creationId xmlns:a16="http://schemas.microsoft.com/office/drawing/2014/main" id="{3F43D6F6-4B8D-45E6-ABFB-E296B2AC1B20}"/>
              </a:ext>
            </a:extLst>
          </p:cNvPr>
          <p:cNvSpPr>
            <a:spLocks noGrp="1" noChangeArrowheads="1"/>
          </p:cNvSpPr>
          <p:nvPr>
            <p:ph type="title"/>
          </p:nvPr>
        </p:nvSpPr>
        <p:spPr/>
        <p:txBody>
          <a:bodyPr/>
          <a:lstStyle/>
          <a:p>
            <a:pPr eaLnBrk="1" hangingPunct="1"/>
            <a:r>
              <a:rPr lang="en-US" altLang="en-US">
                <a:solidFill>
                  <a:schemeClr val="hlink"/>
                </a:solidFill>
              </a:rPr>
              <a:t>APOM</a:t>
            </a:r>
          </a:p>
        </p:txBody>
      </p:sp>
      <p:pic>
        <p:nvPicPr>
          <p:cNvPr id="36867" name="Picture 3" descr="APOM 1">
            <a:extLst>
              <a:ext uri="{FF2B5EF4-FFF2-40B4-BE49-F238E27FC236}">
                <a16:creationId xmlns:a16="http://schemas.microsoft.com/office/drawing/2014/main" id="{027256BD-2A3C-4EE9-B52B-214B110A62F9}"/>
              </a:ext>
            </a:extLst>
          </p:cNvPr>
          <p:cNvPicPr>
            <a:picLocks noGrp="1" noChangeAspect="1" noChangeArrowheads="1"/>
          </p:cNvPicPr>
          <p:nvPr>
            <p:ph sz="quarter" idx="1"/>
          </p:nvPr>
        </p:nvPicPr>
        <p:blipFill>
          <a:blip r:embed="rId3">
            <a:extLst>
              <a:ext uri="{28A0092B-C50C-407E-A947-70E740481C1C}">
                <a14:useLocalDpi xmlns:a14="http://schemas.microsoft.com/office/drawing/2010/main" val="0"/>
              </a:ext>
            </a:extLst>
          </a:blip>
          <a:srcRect/>
          <a:stretch>
            <a:fillRect/>
          </a:stretch>
        </p:blipFill>
        <p:spPr>
          <a:xfrm>
            <a:off x="660647" y="3224214"/>
            <a:ext cx="2514600" cy="3352800"/>
          </a:xfrm>
          <a:noFill/>
        </p:spPr>
      </p:pic>
      <p:pic>
        <p:nvPicPr>
          <p:cNvPr id="36869" name="Picture 5" descr="notes apom">
            <a:extLst>
              <a:ext uri="{FF2B5EF4-FFF2-40B4-BE49-F238E27FC236}">
                <a16:creationId xmlns:a16="http://schemas.microsoft.com/office/drawing/2014/main" id="{8B2BCF8C-D0AA-4741-B20F-55DC7220D3C6}"/>
              </a:ext>
            </a:extLst>
          </p:cNvPr>
          <p:cNvPicPr>
            <a:picLocks noGrp="1" noChangeAspect="1" noChangeArrowheads="1"/>
          </p:cNvPicPr>
          <p:nvPr>
            <p:ph sz="quarter" idx="2"/>
          </p:nvPr>
        </p:nvPicPr>
        <p:blipFill>
          <a:blip r:embed="rId4">
            <a:lum bright="-6000" contrast="6000"/>
            <a:extLst>
              <a:ext uri="{28A0092B-C50C-407E-A947-70E740481C1C}">
                <a14:useLocalDpi xmlns:a14="http://schemas.microsoft.com/office/drawing/2010/main" val="0"/>
              </a:ext>
            </a:extLst>
          </a:blip>
          <a:srcRect/>
          <a:stretch>
            <a:fillRect/>
          </a:stretch>
        </p:blipFill>
        <p:spPr>
          <a:xfrm>
            <a:off x="3581401" y="3352801"/>
            <a:ext cx="2544763" cy="3224213"/>
          </a:xfrm>
          <a:noFill/>
        </p:spPr>
      </p:pic>
      <p:sp>
        <p:nvSpPr>
          <p:cNvPr id="36868" name="Rectangle 4">
            <a:extLst>
              <a:ext uri="{FF2B5EF4-FFF2-40B4-BE49-F238E27FC236}">
                <a16:creationId xmlns:a16="http://schemas.microsoft.com/office/drawing/2014/main" id="{FD691C0F-E1E4-428A-9175-50B1FE12F1DC}"/>
              </a:ext>
            </a:extLst>
          </p:cNvPr>
          <p:cNvSpPr>
            <a:spLocks noGrp="1" noChangeArrowheads="1"/>
          </p:cNvSpPr>
          <p:nvPr>
            <p:ph type="body" sz="half" idx="3"/>
          </p:nvPr>
        </p:nvSpPr>
        <p:spPr>
          <a:xfrm>
            <a:off x="6280151" y="2362201"/>
            <a:ext cx="3775075" cy="3724275"/>
          </a:xfrm>
        </p:spPr>
        <p:txBody>
          <a:bodyPr>
            <a:normAutofit lnSpcReduction="10000"/>
          </a:bodyPr>
          <a:lstStyle/>
          <a:p>
            <a:pPr eaLnBrk="1" hangingPunct="1">
              <a:lnSpc>
                <a:spcPct val="90000"/>
              </a:lnSpc>
            </a:pPr>
            <a:r>
              <a:rPr lang="en-US" altLang="en-US" sz="2400"/>
              <a:t>The “Blair” APOM is similar to the PUC open mouth.</a:t>
            </a:r>
          </a:p>
          <a:p>
            <a:pPr eaLnBrk="1" hangingPunct="1">
              <a:lnSpc>
                <a:spcPct val="90000"/>
              </a:lnSpc>
            </a:pPr>
            <a:r>
              <a:rPr lang="en-US" altLang="en-US" sz="2400"/>
              <a:t>Cephalic tube tilt at (about) 10</a:t>
            </a:r>
            <a:r>
              <a:rPr lang="en-US" altLang="en-US" sz="2400" baseline="30000"/>
              <a:t>o</a:t>
            </a:r>
            <a:r>
              <a:rPr lang="en-US" altLang="en-US" sz="2400"/>
              <a:t>.</a:t>
            </a:r>
          </a:p>
          <a:p>
            <a:pPr eaLnBrk="1" hangingPunct="1">
              <a:lnSpc>
                <a:spcPct val="90000"/>
              </a:lnSpc>
            </a:pPr>
            <a:r>
              <a:rPr lang="en-US" altLang="en-US" sz="2400"/>
              <a:t>Central ray goes through a point ¼ inch above the lower molar and the transverse process of atlas.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AutoShape 2">
            <a:extLst>
              <a:ext uri="{FF2B5EF4-FFF2-40B4-BE49-F238E27FC236}">
                <a16:creationId xmlns:a16="http://schemas.microsoft.com/office/drawing/2014/main" id="{C1C77B0D-E122-401A-9CAD-CFE46445BD45}"/>
              </a:ext>
            </a:extLst>
          </p:cNvPr>
          <p:cNvSpPr>
            <a:spLocks noGrp="1" noChangeArrowheads="1"/>
          </p:cNvSpPr>
          <p:nvPr>
            <p:ph type="title"/>
          </p:nvPr>
        </p:nvSpPr>
        <p:spPr>
          <a:xfrm>
            <a:off x="1238250" y="286604"/>
            <a:ext cx="9917430" cy="856396"/>
          </a:xfrm>
        </p:spPr>
        <p:txBody>
          <a:bodyPr/>
          <a:lstStyle/>
          <a:p>
            <a:pPr eaLnBrk="1" hangingPunct="1"/>
            <a:r>
              <a:rPr lang="en-US" altLang="en-US" dirty="0"/>
              <a:t>Obstructed TP</a:t>
            </a:r>
          </a:p>
        </p:txBody>
      </p:sp>
      <p:pic>
        <p:nvPicPr>
          <p:cNvPr id="37891" name="Picture 3" descr="16">
            <a:extLst>
              <a:ext uri="{FF2B5EF4-FFF2-40B4-BE49-F238E27FC236}">
                <a16:creationId xmlns:a16="http://schemas.microsoft.com/office/drawing/2014/main" id="{14650AC4-B78E-4CDA-97A1-C571677F4E58}"/>
              </a:ext>
            </a:extLst>
          </p:cNvPr>
          <p:cNvPicPr>
            <a:picLocks noGrp="1" noChangeAspect="1" noChangeArrowheads="1"/>
          </p:cNvPicPr>
          <p:nvPr>
            <p:ph idx="1"/>
          </p:nvPr>
        </p:nvPicPr>
        <p:blipFill>
          <a:blip r:embed="rId3">
            <a:lum bright="-12000" contrast="18000"/>
            <a:extLst>
              <a:ext uri="{28A0092B-C50C-407E-A947-70E740481C1C}">
                <a14:useLocalDpi xmlns:a14="http://schemas.microsoft.com/office/drawing/2010/main" val="0"/>
              </a:ext>
            </a:extLst>
          </a:blip>
          <a:srcRect l="13995" t="26938" r="16071" b="36023"/>
          <a:stretch>
            <a:fillRect/>
          </a:stretch>
        </p:blipFill>
        <p:spPr>
          <a:xfrm>
            <a:off x="2057400" y="1143000"/>
            <a:ext cx="8153400" cy="5435600"/>
          </a:xfrm>
          <a:noFill/>
        </p:spPr>
      </p:pic>
      <p:sp>
        <p:nvSpPr>
          <p:cNvPr id="70660" name="Line 4">
            <a:extLst>
              <a:ext uri="{FF2B5EF4-FFF2-40B4-BE49-F238E27FC236}">
                <a16:creationId xmlns:a16="http://schemas.microsoft.com/office/drawing/2014/main" id="{DE0D5753-D1FE-4921-AF28-B007CE5A32BD}"/>
              </a:ext>
            </a:extLst>
          </p:cNvPr>
          <p:cNvSpPr>
            <a:spLocks noChangeShapeType="1"/>
          </p:cNvSpPr>
          <p:nvPr/>
        </p:nvSpPr>
        <p:spPr bwMode="auto">
          <a:xfrm>
            <a:off x="2971800" y="3181350"/>
            <a:ext cx="1219200" cy="19050"/>
          </a:xfrm>
          <a:prstGeom prst="line">
            <a:avLst/>
          </a:prstGeom>
          <a:noFill/>
          <a:ln w="38100">
            <a:solidFill>
              <a:schemeClr val="accent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0661" name="Line 5">
            <a:extLst>
              <a:ext uri="{FF2B5EF4-FFF2-40B4-BE49-F238E27FC236}">
                <a16:creationId xmlns:a16="http://schemas.microsoft.com/office/drawing/2014/main" id="{17289907-08F2-4B4C-9940-85CE0DD2F630}"/>
              </a:ext>
            </a:extLst>
          </p:cNvPr>
          <p:cNvSpPr>
            <a:spLocks noChangeShapeType="1"/>
          </p:cNvSpPr>
          <p:nvPr/>
        </p:nvSpPr>
        <p:spPr bwMode="auto">
          <a:xfrm flipH="1">
            <a:off x="8312150" y="3352800"/>
            <a:ext cx="1377950" cy="12700"/>
          </a:xfrm>
          <a:prstGeom prst="line">
            <a:avLst/>
          </a:prstGeom>
          <a:noFill/>
          <a:ln w="38100">
            <a:solidFill>
              <a:schemeClr val="accent6"/>
            </a:solidFill>
            <a:round/>
            <a:headEnd/>
            <a:tailEnd/>
          </a:ln>
          <a:extLst>
            <a:ext uri="{909E8E84-426E-40DD-AFC4-6F175D3DCCD1}">
              <a14:hiddenFill xmlns:a14="http://schemas.microsoft.com/office/drawing/2010/main">
                <a:noFill/>
              </a14:hiddenFill>
            </a:ext>
          </a:extLst>
        </p:spPr>
        <p:txBody>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2" fill="hold" nodeType="clickEffect">
                                  <p:stCondLst>
                                    <p:cond delay="0"/>
                                  </p:stCondLst>
                                  <p:childTnLst>
                                    <p:set>
                                      <p:cBhvr>
                                        <p:cTn id="6" dur="1" fill="hold">
                                          <p:stCondLst>
                                            <p:cond delay="0"/>
                                          </p:stCondLst>
                                        </p:cTn>
                                        <p:tgtEl>
                                          <p:spTgt spid="70661"/>
                                        </p:tgtEl>
                                        <p:attrNameLst>
                                          <p:attrName>style.visibility</p:attrName>
                                        </p:attrNameLst>
                                      </p:cBhvr>
                                      <p:to>
                                        <p:strVal val="visible"/>
                                      </p:to>
                                    </p:set>
                                    <p:animEffect transition="in" filter="wipe(right)">
                                      <p:cBhvr>
                                        <p:cTn id="7" dur="500"/>
                                        <p:tgtEl>
                                          <p:spTgt spid="70661"/>
                                        </p:tgtEl>
                                      </p:cBhvr>
                                    </p:animEffect>
                                  </p:childTnLst>
                                </p:cTn>
                              </p:par>
                              <p:par>
                                <p:cTn id="8" presetID="22" presetClass="entr" presetSubtype="8" fill="hold" nodeType="withEffect">
                                  <p:stCondLst>
                                    <p:cond delay="0"/>
                                  </p:stCondLst>
                                  <p:childTnLst>
                                    <p:set>
                                      <p:cBhvr>
                                        <p:cTn id="9" dur="1" fill="hold">
                                          <p:stCondLst>
                                            <p:cond delay="0"/>
                                          </p:stCondLst>
                                        </p:cTn>
                                        <p:tgtEl>
                                          <p:spTgt spid="70660"/>
                                        </p:tgtEl>
                                        <p:attrNameLst>
                                          <p:attrName>style.visibility</p:attrName>
                                        </p:attrNameLst>
                                      </p:cBhvr>
                                      <p:to>
                                        <p:strVal val="visible"/>
                                      </p:to>
                                    </p:set>
                                    <p:animEffect transition="in" filter="wipe(left)">
                                      <p:cBhvr>
                                        <p:cTn id="10" dur="500"/>
                                        <p:tgtEl>
                                          <p:spTgt spid="706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AutoShape 2">
            <a:extLst>
              <a:ext uri="{FF2B5EF4-FFF2-40B4-BE49-F238E27FC236}">
                <a16:creationId xmlns:a16="http://schemas.microsoft.com/office/drawing/2014/main" id="{D1085EB1-7D08-486C-910D-AD94B6A8041A}"/>
              </a:ext>
            </a:extLst>
          </p:cNvPr>
          <p:cNvSpPr>
            <a:spLocks noGrp="1" noChangeArrowheads="1"/>
          </p:cNvSpPr>
          <p:nvPr>
            <p:ph type="title"/>
          </p:nvPr>
        </p:nvSpPr>
        <p:spPr/>
        <p:txBody>
          <a:bodyPr/>
          <a:lstStyle/>
          <a:p>
            <a:pPr eaLnBrk="1" hangingPunct="1"/>
            <a:r>
              <a:rPr lang="en-US" altLang="en-US" b="0" dirty="0">
                <a:solidFill>
                  <a:schemeClr val="bg1"/>
                </a:solidFill>
              </a:rPr>
              <a:t>BJ Palmer</a:t>
            </a:r>
          </a:p>
        </p:txBody>
      </p:sp>
      <p:sp>
        <p:nvSpPr>
          <p:cNvPr id="14339" name="Rectangle 3">
            <a:extLst>
              <a:ext uri="{FF2B5EF4-FFF2-40B4-BE49-F238E27FC236}">
                <a16:creationId xmlns:a16="http://schemas.microsoft.com/office/drawing/2014/main" id="{DAEF3517-9E23-4138-8480-5F5EB137F9BB}"/>
              </a:ext>
            </a:extLst>
          </p:cNvPr>
          <p:cNvSpPr>
            <a:spLocks noGrp="1" noChangeArrowheads="1"/>
          </p:cNvSpPr>
          <p:nvPr>
            <p:ph type="body" idx="1"/>
          </p:nvPr>
        </p:nvSpPr>
        <p:spPr/>
        <p:txBody>
          <a:bodyPr/>
          <a:lstStyle/>
          <a:p>
            <a:pPr eaLnBrk="1" hangingPunct="1"/>
            <a:r>
              <a:rPr lang="en-US" altLang="en-US"/>
              <a:t>no ADJUSTMENT is ever given unless THE TORQUED VERTEBRA IS UNTORQUED; until the three-direction locked vertebra is three-directionally unlocked; with its "staying-put value" in exact ratio as the three-directional production is reversed to a three-direction reduction; as the torque is untorqued; as the lock is unlocked.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AutoShape 2">
            <a:extLst>
              <a:ext uri="{FF2B5EF4-FFF2-40B4-BE49-F238E27FC236}">
                <a16:creationId xmlns:a16="http://schemas.microsoft.com/office/drawing/2014/main" id="{D19C90E3-B836-42A1-A848-3D373C4F17B4}"/>
              </a:ext>
            </a:extLst>
          </p:cNvPr>
          <p:cNvSpPr>
            <a:spLocks noGrp="1" noChangeArrowheads="1"/>
          </p:cNvSpPr>
          <p:nvPr>
            <p:ph type="title"/>
          </p:nvPr>
        </p:nvSpPr>
        <p:spPr>
          <a:xfrm>
            <a:off x="1422400" y="762000"/>
            <a:ext cx="10160000" cy="654051"/>
          </a:xfrm>
        </p:spPr>
        <p:txBody>
          <a:bodyPr>
            <a:normAutofit/>
          </a:bodyPr>
          <a:lstStyle/>
          <a:p>
            <a:pPr eaLnBrk="1" hangingPunct="1"/>
            <a:r>
              <a:rPr lang="en-US" altLang="en-US" dirty="0">
                <a:solidFill>
                  <a:schemeClr val="hlink"/>
                </a:solidFill>
              </a:rPr>
              <a:t>Base Posterior</a:t>
            </a:r>
          </a:p>
        </p:txBody>
      </p:sp>
      <p:pic>
        <p:nvPicPr>
          <p:cNvPr id="40963" name="Picture 3" descr="BP Scematic">
            <a:extLst>
              <a:ext uri="{FF2B5EF4-FFF2-40B4-BE49-F238E27FC236}">
                <a16:creationId xmlns:a16="http://schemas.microsoft.com/office/drawing/2014/main" id="{CC0C4201-66B0-4E1E-B107-C4511C1FA945}"/>
              </a:ext>
            </a:extLst>
          </p:cNvPr>
          <p:cNvPicPr>
            <a:picLocks noGrp="1" noChangeAspect="1" noChangeArrowheads="1"/>
          </p:cNvPicPr>
          <p:nvPr>
            <p:ph sz="half" idx="1"/>
          </p:nvPr>
        </p:nvPicPr>
        <p:blipFill>
          <a:blip r:embed="rId3">
            <a:lum contrast="12000"/>
            <a:extLst>
              <a:ext uri="{28A0092B-C50C-407E-A947-70E740481C1C}">
                <a14:useLocalDpi xmlns:a14="http://schemas.microsoft.com/office/drawing/2010/main" val="0"/>
              </a:ext>
            </a:extLst>
          </a:blip>
          <a:srcRect/>
          <a:stretch>
            <a:fillRect/>
          </a:stretch>
        </p:blipFill>
        <p:spPr>
          <a:xfrm>
            <a:off x="2036763" y="1416051"/>
            <a:ext cx="3875087" cy="4754563"/>
          </a:xfrm>
          <a:noFill/>
        </p:spPr>
      </p:pic>
      <p:sp>
        <p:nvSpPr>
          <p:cNvPr id="40964" name="Rectangle 4">
            <a:extLst>
              <a:ext uri="{FF2B5EF4-FFF2-40B4-BE49-F238E27FC236}">
                <a16:creationId xmlns:a16="http://schemas.microsoft.com/office/drawing/2014/main" id="{94C71058-309B-462B-8ABF-3E9871052871}"/>
              </a:ext>
            </a:extLst>
          </p:cNvPr>
          <p:cNvSpPr>
            <a:spLocks noGrp="1" noChangeArrowheads="1"/>
          </p:cNvSpPr>
          <p:nvPr>
            <p:ph type="body" sz="half" idx="2"/>
          </p:nvPr>
        </p:nvSpPr>
        <p:spPr>
          <a:xfrm>
            <a:off x="6280151" y="2362201"/>
            <a:ext cx="3775075" cy="3724275"/>
          </a:xfrm>
        </p:spPr>
        <p:txBody>
          <a:bodyPr/>
          <a:lstStyle/>
          <a:p>
            <a:pPr eaLnBrk="1" hangingPunct="1"/>
            <a:r>
              <a:rPr lang="en-US" altLang="en-US" sz="2400"/>
              <a:t>Taken with buckey 90 degrees to tube.</a:t>
            </a:r>
          </a:p>
          <a:p>
            <a:pPr eaLnBrk="1" hangingPunct="1"/>
            <a:r>
              <a:rPr lang="en-US" altLang="en-US" sz="2400"/>
              <a:t>To obtain Convergence angles.</a:t>
            </a:r>
          </a:p>
          <a:p>
            <a:pPr eaLnBrk="1" hangingPunct="1"/>
            <a:r>
              <a:rPr lang="en-US" altLang="en-US" sz="2400"/>
              <a:t>Only film taken where patient can be moved out of normal head tilt.</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AutoShape 2">
            <a:extLst>
              <a:ext uri="{FF2B5EF4-FFF2-40B4-BE49-F238E27FC236}">
                <a16:creationId xmlns:a16="http://schemas.microsoft.com/office/drawing/2014/main" id="{BF94B8B7-E5D9-4DAE-9E82-14257AB603E6}"/>
              </a:ext>
            </a:extLst>
          </p:cNvPr>
          <p:cNvSpPr>
            <a:spLocks noGrp="1" noChangeArrowheads="1"/>
          </p:cNvSpPr>
          <p:nvPr>
            <p:ph type="title"/>
          </p:nvPr>
        </p:nvSpPr>
        <p:spPr>
          <a:xfrm>
            <a:off x="5410200" y="762000"/>
            <a:ext cx="4800600" cy="533400"/>
          </a:xfrm>
        </p:spPr>
        <p:txBody>
          <a:bodyPr>
            <a:normAutofit fontScale="90000"/>
          </a:bodyPr>
          <a:lstStyle/>
          <a:p>
            <a:pPr eaLnBrk="1" hangingPunct="1"/>
            <a:r>
              <a:rPr lang="en-US" altLang="en-US" sz="3200" dirty="0">
                <a:solidFill>
                  <a:schemeClr val="hlink"/>
                </a:solidFill>
              </a:rPr>
              <a:t>Marked BP-Convergence Angles</a:t>
            </a:r>
          </a:p>
        </p:txBody>
      </p:sp>
      <p:pic>
        <p:nvPicPr>
          <p:cNvPr id="41988" name="Picture 4" descr="BP Scematic Eye Lines">
            <a:extLst>
              <a:ext uri="{FF2B5EF4-FFF2-40B4-BE49-F238E27FC236}">
                <a16:creationId xmlns:a16="http://schemas.microsoft.com/office/drawing/2014/main" id="{06350694-61A4-41A4-9D61-D082CB75B93B}"/>
              </a:ext>
            </a:extLst>
          </p:cNvPr>
          <p:cNvPicPr>
            <a:picLocks noGrp="1" noChangeAspect="1" noChangeArrowheads="1"/>
          </p:cNvPicPr>
          <p:nvPr>
            <p:ph sz="half" idx="1"/>
          </p:nvPr>
        </p:nvPicPr>
        <p:blipFill>
          <a:blip r:embed="rId3">
            <a:lum contrast="30000"/>
            <a:extLst>
              <a:ext uri="{28A0092B-C50C-407E-A947-70E740481C1C}">
                <a14:useLocalDpi xmlns:a14="http://schemas.microsoft.com/office/drawing/2010/main" val="0"/>
              </a:ext>
            </a:extLst>
          </a:blip>
          <a:srcRect/>
          <a:stretch>
            <a:fillRect/>
          </a:stretch>
        </p:blipFill>
        <p:spPr>
          <a:xfrm>
            <a:off x="1752600" y="1371601"/>
            <a:ext cx="4267200" cy="4983163"/>
          </a:xfrm>
          <a:noFill/>
        </p:spPr>
      </p:pic>
      <p:sp>
        <p:nvSpPr>
          <p:cNvPr id="41987" name="Rectangle 3">
            <a:extLst>
              <a:ext uri="{FF2B5EF4-FFF2-40B4-BE49-F238E27FC236}">
                <a16:creationId xmlns:a16="http://schemas.microsoft.com/office/drawing/2014/main" id="{F2B4C6A2-936B-4B09-8FFF-2958BB61E190}"/>
              </a:ext>
            </a:extLst>
          </p:cNvPr>
          <p:cNvSpPr>
            <a:spLocks noGrp="1" noChangeArrowheads="1"/>
          </p:cNvSpPr>
          <p:nvPr>
            <p:ph type="body" sz="half" idx="2"/>
          </p:nvPr>
        </p:nvSpPr>
        <p:spPr>
          <a:xfrm>
            <a:off x="6172200" y="2362200"/>
            <a:ext cx="4267200" cy="4038600"/>
          </a:xfrm>
        </p:spPr>
        <p:txBody>
          <a:bodyPr/>
          <a:lstStyle/>
          <a:p>
            <a:pPr eaLnBrk="1" hangingPunct="1"/>
            <a:r>
              <a:rPr lang="en-US" altLang="en-US"/>
              <a:t>Bisected condyle give convergence angles.</a:t>
            </a:r>
          </a:p>
          <a:p>
            <a:pPr eaLnBrk="1" hangingPunct="1"/>
            <a:r>
              <a:rPr lang="en-US" altLang="en-US"/>
              <a:t>Used for angles to take Protracto View.</a:t>
            </a:r>
          </a:p>
          <a:p>
            <a:pPr eaLnBrk="1" hangingPunct="1"/>
            <a:r>
              <a:rPr lang="en-US" altLang="en-US"/>
              <a:t>Used for Line of Drive adjusting angles for C1.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AutoShape 2">
            <a:extLst>
              <a:ext uri="{FF2B5EF4-FFF2-40B4-BE49-F238E27FC236}">
                <a16:creationId xmlns:a16="http://schemas.microsoft.com/office/drawing/2014/main" id="{796F1546-A3E4-4DFB-BE9D-EBA3741FB119}"/>
              </a:ext>
            </a:extLst>
          </p:cNvPr>
          <p:cNvSpPr>
            <a:spLocks noGrp="1" noChangeArrowheads="1"/>
          </p:cNvSpPr>
          <p:nvPr>
            <p:ph type="title"/>
          </p:nvPr>
        </p:nvSpPr>
        <p:spPr/>
        <p:txBody>
          <a:bodyPr/>
          <a:lstStyle/>
          <a:p>
            <a:pPr eaLnBrk="1" hangingPunct="1"/>
            <a:r>
              <a:rPr lang="en-US" altLang="en-US" b="0">
                <a:solidFill>
                  <a:schemeClr val="hlink"/>
                </a:solidFill>
              </a:rPr>
              <a:t>Taking the Base Posterior</a:t>
            </a:r>
          </a:p>
        </p:txBody>
      </p:sp>
      <p:pic>
        <p:nvPicPr>
          <p:cNvPr id="44036" name="Picture 4" descr="2004_0602Image0001">
            <a:extLst>
              <a:ext uri="{FF2B5EF4-FFF2-40B4-BE49-F238E27FC236}">
                <a16:creationId xmlns:a16="http://schemas.microsoft.com/office/drawing/2014/main" id="{082271EE-4830-4424-B595-821A9C621D0A}"/>
              </a:ext>
            </a:extLst>
          </p:cNvPr>
          <p:cNvPicPr>
            <a:picLocks noGrp="1" noChangeAspect="1" noChangeArrowheads="1"/>
          </p:cNvPicPr>
          <p:nvPr>
            <p:ph sz="half" idx="1"/>
          </p:nvPr>
        </p:nvPicPr>
        <p:blipFill>
          <a:blip r:embed="rId3">
            <a:lum contrast="18000"/>
            <a:extLst>
              <a:ext uri="{28A0092B-C50C-407E-A947-70E740481C1C}">
                <a14:useLocalDpi xmlns:a14="http://schemas.microsoft.com/office/drawing/2010/main" val="0"/>
              </a:ext>
            </a:extLst>
          </a:blip>
          <a:stretch>
            <a:fillRect/>
          </a:stretch>
        </p:blipFill>
        <p:spPr>
          <a:xfrm>
            <a:off x="2234803" y="2362200"/>
            <a:ext cx="2793206" cy="3724275"/>
          </a:xfrm>
          <a:noFill/>
        </p:spPr>
      </p:pic>
      <p:sp>
        <p:nvSpPr>
          <p:cNvPr id="44035" name="Rectangle 3">
            <a:extLst>
              <a:ext uri="{FF2B5EF4-FFF2-40B4-BE49-F238E27FC236}">
                <a16:creationId xmlns:a16="http://schemas.microsoft.com/office/drawing/2014/main" id="{5467CE0E-07A5-4F0F-926E-FF401B61E556}"/>
              </a:ext>
            </a:extLst>
          </p:cNvPr>
          <p:cNvSpPr>
            <a:spLocks noGrp="1" noChangeArrowheads="1"/>
          </p:cNvSpPr>
          <p:nvPr>
            <p:ph type="body" sz="half" idx="2"/>
          </p:nvPr>
        </p:nvSpPr>
        <p:spPr>
          <a:xfrm>
            <a:off x="6280151" y="2362201"/>
            <a:ext cx="3775075" cy="3724275"/>
          </a:xfrm>
        </p:spPr>
        <p:txBody>
          <a:bodyPr>
            <a:normAutofit lnSpcReduction="10000"/>
          </a:bodyPr>
          <a:lstStyle/>
          <a:p>
            <a:pPr eaLnBrk="1" hangingPunct="1"/>
            <a:r>
              <a:rPr lang="en-US" altLang="en-US" sz="2400"/>
              <a:t>Patient is placed in the posture constant chair with their hips all the way back against the back of the chair.</a:t>
            </a:r>
          </a:p>
          <a:p>
            <a:pPr eaLnBrk="1" hangingPunct="1"/>
            <a:r>
              <a:rPr lang="en-US" altLang="en-US" sz="2400"/>
              <a:t>The knees and ankles are moved to the side posts of the chair to allow room for the tube.</a:t>
            </a:r>
          </a:p>
        </p:txBody>
      </p:sp>
      <p:sp>
        <p:nvSpPr>
          <p:cNvPr id="2" name="TextBox 1">
            <a:extLst>
              <a:ext uri="{FF2B5EF4-FFF2-40B4-BE49-F238E27FC236}">
                <a16:creationId xmlns:a16="http://schemas.microsoft.com/office/drawing/2014/main" id="{C27138AF-C3A3-499D-827F-FAB54308FCDF}"/>
              </a:ext>
            </a:extLst>
          </p:cNvPr>
          <p:cNvSpPr txBox="1"/>
          <p:nvPr/>
        </p:nvSpPr>
        <p:spPr>
          <a:xfrm>
            <a:off x="3556000" y="2895639"/>
            <a:ext cx="774700" cy="369332"/>
          </a:xfrm>
          <a:prstGeom prst="rect">
            <a:avLst/>
          </a:prstGeom>
          <a:solidFill>
            <a:schemeClr val="accent4"/>
          </a:solidFill>
        </p:spPr>
        <p:txBody>
          <a:bodyPr wrap="square" rtlCol="0">
            <a:spAutoFit/>
          </a:bodyPr>
          <a:lstStyle/>
          <a:p>
            <a:endParaRPr lang="en-US" dirty="0"/>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AutoShape 2">
            <a:extLst>
              <a:ext uri="{FF2B5EF4-FFF2-40B4-BE49-F238E27FC236}">
                <a16:creationId xmlns:a16="http://schemas.microsoft.com/office/drawing/2014/main" id="{844E0031-58B4-46BF-95B8-ECF89E5FFB06}"/>
              </a:ext>
            </a:extLst>
          </p:cNvPr>
          <p:cNvSpPr>
            <a:spLocks noGrp="1" noChangeArrowheads="1"/>
          </p:cNvSpPr>
          <p:nvPr>
            <p:ph type="title"/>
          </p:nvPr>
        </p:nvSpPr>
        <p:spPr/>
        <p:txBody>
          <a:bodyPr/>
          <a:lstStyle/>
          <a:p>
            <a:pPr eaLnBrk="1" hangingPunct="1"/>
            <a:r>
              <a:rPr lang="en-US" altLang="en-US" b="0">
                <a:solidFill>
                  <a:schemeClr val="hlink"/>
                </a:solidFill>
              </a:rPr>
              <a:t>Taking the Base Posterior</a:t>
            </a:r>
          </a:p>
        </p:txBody>
      </p:sp>
      <p:pic>
        <p:nvPicPr>
          <p:cNvPr id="43012" name="Picture 4" descr="page 60">
            <a:extLst>
              <a:ext uri="{FF2B5EF4-FFF2-40B4-BE49-F238E27FC236}">
                <a16:creationId xmlns:a16="http://schemas.microsoft.com/office/drawing/2014/main" id="{AC244342-FCAA-444C-B3F3-5C213CBF9EAE}"/>
              </a:ext>
            </a:extLst>
          </p:cNvPr>
          <p:cNvPicPr>
            <a:picLocks noGrp="1" noChangeAspect="1" noChangeArrowheads="1"/>
          </p:cNvPicPr>
          <p:nvPr>
            <p:ph sz="half" idx="1"/>
          </p:nvPr>
        </p:nvPicPr>
        <p:blipFill>
          <a:blip r:embed="rId3">
            <a:lum bright="-30000" contrast="54000"/>
            <a:grayscl/>
            <a:extLst>
              <a:ext uri="{28A0092B-C50C-407E-A947-70E740481C1C}">
                <a14:useLocalDpi xmlns:a14="http://schemas.microsoft.com/office/drawing/2010/main" val="0"/>
              </a:ext>
            </a:extLst>
          </a:blip>
          <a:stretch>
            <a:fillRect/>
          </a:stretch>
        </p:blipFill>
        <p:spPr>
          <a:xfrm>
            <a:off x="2079402" y="2362200"/>
            <a:ext cx="3104008" cy="3724275"/>
          </a:xfrm>
          <a:noFill/>
        </p:spPr>
      </p:pic>
      <p:sp>
        <p:nvSpPr>
          <p:cNvPr id="43011" name="Rectangle 3">
            <a:extLst>
              <a:ext uri="{FF2B5EF4-FFF2-40B4-BE49-F238E27FC236}">
                <a16:creationId xmlns:a16="http://schemas.microsoft.com/office/drawing/2014/main" id="{12606A42-C8F7-4EF0-8483-356365DFB24F}"/>
              </a:ext>
            </a:extLst>
          </p:cNvPr>
          <p:cNvSpPr>
            <a:spLocks noGrp="1" noChangeArrowheads="1"/>
          </p:cNvSpPr>
          <p:nvPr>
            <p:ph type="body" sz="half" idx="2"/>
          </p:nvPr>
        </p:nvSpPr>
        <p:spPr>
          <a:xfrm>
            <a:off x="6280151" y="2362201"/>
            <a:ext cx="3775075" cy="3724275"/>
          </a:xfrm>
        </p:spPr>
        <p:txBody>
          <a:bodyPr>
            <a:normAutofit fontScale="92500" lnSpcReduction="10000"/>
          </a:bodyPr>
          <a:lstStyle/>
          <a:p>
            <a:pPr eaLnBrk="1" hangingPunct="1"/>
            <a:r>
              <a:rPr lang="en-US" altLang="en-US" sz="2400"/>
              <a:t>Buckey and Tube are 90</a:t>
            </a:r>
            <a:r>
              <a:rPr lang="en-US" altLang="en-US" sz="2400" baseline="30000"/>
              <a:t>o </a:t>
            </a:r>
            <a:r>
              <a:rPr lang="en-US" altLang="en-US" sz="2400"/>
              <a:t>to each other.</a:t>
            </a:r>
          </a:p>
          <a:p>
            <a:pPr eaLnBrk="1" hangingPunct="1"/>
            <a:r>
              <a:rPr lang="en-US" altLang="en-US" sz="2400"/>
              <a:t>Tube is at 48 inched FFD.</a:t>
            </a:r>
          </a:p>
          <a:p>
            <a:pPr eaLnBrk="1" hangingPunct="1"/>
            <a:r>
              <a:rPr lang="en-US" altLang="en-US" sz="2400"/>
              <a:t>Absolutely  NO head tilt.</a:t>
            </a:r>
          </a:p>
          <a:p>
            <a:pPr eaLnBrk="1" hangingPunct="1"/>
            <a:r>
              <a:rPr lang="en-US" altLang="en-US" sz="2400"/>
              <a:t>Taken with the central ray through the center of the mandible and the EAM.</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2D5487C-18F6-4DDD-9E1E-26316F6326AD}"/>
              </a:ext>
            </a:extLst>
          </p:cNvPr>
          <p:cNvSpPr>
            <a:spLocks noGrp="1"/>
          </p:cNvSpPr>
          <p:nvPr>
            <p:ph type="title"/>
          </p:nvPr>
        </p:nvSpPr>
        <p:spPr/>
        <p:txBody>
          <a:bodyPr/>
          <a:lstStyle/>
          <a:p>
            <a:r>
              <a:rPr lang="en-US"/>
              <a:t>Finish Biomechanics</a:t>
            </a:r>
            <a:endParaRPr lang="en-US" dirty="0"/>
          </a:p>
        </p:txBody>
      </p:sp>
      <p:pic>
        <p:nvPicPr>
          <p:cNvPr id="5" name="Drew CBCT video 1">
            <a:hlinkClick r:id="" action="ppaction://media"/>
            <a:extLst>
              <a:ext uri="{FF2B5EF4-FFF2-40B4-BE49-F238E27FC236}">
                <a16:creationId xmlns:a16="http://schemas.microsoft.com/office/drawing/2014/main" id="{F15F5407-5537-439A-A80C-5100396581EB}"/>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2579688" y="2603500"/>
            <a:ext cx="5978525" cy="3416300"/>
          </a:xfrm>
        </p:spPr>
      </p:pic>
    </p:spTree>
    <p:extLst>
      <p:ext uri="{BB962C8B-B14F-4D97-AF65-F5344CB8AC3E}">
        <p14:creationId xmlns:p14="http://schemas.microsoft.com/office/powerpoint/2010/main" val="27025089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304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AutoShape 2">
            <a:extLst>
              <a:ext uri="{FF2B5EF4-FFF2-40B4-BE49-F238E27FC236}">
                <a16:creationId xmlns:a16="http://schemas.microsoft.com/office/drawing/2014/main" id="{759AC155-8239-4789-BA05-4E77F97E8C96}"/>
              </a:ext>
            </a:extLst>
          </p:cNvPr>
          <p:cNvSpPr>
            <a:spLocks noGrp="1" noChangeArrowheads="1"/>
          </p:cNvSpPr>
          <p:nvPr>
            <p:ph type="title"/>
          </p:nvPr>
        </p:nvSpPr>
        <p:spPr/>
        <p:txBody>
          <a:bodyPr/>
          <a:lstStyle/>
          <a:p>
            <a:pPr eaLnBrk="1" hangingPunct="1"/>
            <a:r>
              <a:rPr lang="en-US" altLang="en-US"/>
              <a:t>Locking Mechanisms</a:t>
            </a:r>
          </a:p>
        </p:txBody>
      </p:sp>
      <p:sp>
        <p:nvSpPr>
          <p:cNvPr id="9219" name="Rectangle 3">
            <a:extLst>
              <a:ext uri="{FF2B5EF4-FFF2-40B4-BE49-F238E27FC236}">
                <a16:creationId xmlns:a16="http://schemas.microsoft.com/office/drawing/2014/main" id="{EC99312E-C069-4680-AD23-6BC06F531951}"/>
              </a:ext>
            </a:extLst>
          </p:cNvPr>
          <p:cNvSpPr>
            <a:spLocks noGrp="1" noChangeArrowheads="1"/>
          </p:cNvSpPr>
          <p:nvPr>
            <p:ph idx="1"/>
          </p:nvPr>
        </p:nvSpPr>
        <p:spPr/>
        <p:txBody>
          <a:bodyPr/>
          <a:lstStyle/>
          <a:p>
            <a:pPr eaLnBrk="1" hangingPunct="1"/>
            <a:r>
              <a:rPr lang="en-US" altLang="en-US"/>
              <a:t>Convergence</a:t>
            </a:r>
          </a:p>
          <a:p>
            <a:pPr eaLnBrk="1" hangingPunct="1"/>
            <a:r>
              <a:rPr lang="en-US" altLang="en-US"/>
              <a:t>Slope</a:t>
            </a:r>
          </a:p>
          <a:p>
            <a:pPr eaLnBrk="1" hangingPunct="1"/>
            <a:r>
              <a:rPr lang="en-US" altLang="en-US"/>
              <a:t>Convexity</a:t>
            </a:r>
          </a:p>
          <a:p>
            <a:pPr eaLnBrk="1" hangingPunct="1"/>
            <a:endParaRPr lang="en-US" altLang="en-US"/>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AutoShape 2">
            <a:extLst>
              <a:ext uri="{FF2B5EF4-FFF2-40B4-BE49-F238E27FC236}">
                <a16:creationId xmlns:a16="http://schemas.microsoft.com/office/drawing/2014/main" id="{044780FD-11B3-4CBC-A7F8-C60A3099983C}"/>
              </a:ext>
            </a:extLst>
          </p:cNvPr>
          <p:cNvSpPr>
            <a:spLocks noGrp="1" noChangeArrowheads="1"/>
          </p:cNvSpPr>
          <p:nvPr>
            <p:ph type="title"/>
          </p:nvPr>
        </p:nvSpPr>
        <p:spPr/>
        <p:txBody>
          <a:bodyPr/>
          <a:lstStyle/>
          <a:p>
            <a:pPr eaLnBrk="1" hangingPunct="1"/>
            <a:r>
              <a:rPr lang="en-US" altLang="en-US"/>
              <a:t>Convergence lock prevents rotation</a:t>
            </a:r>
          </a:p>
        </p:txBody>
      </p:sp>
      <p:pic>
        <p:nvPicPr>
          <p:cNvPr id="10243" name="Picture 3" descr="converg lock">
            <a:extLst>
              <a:ext uri="{FF2B5EF4-FFF2-40B4-BE49-F238E27FC236}">
                <a16:creationId xmlns:a16="http://schemas.microsoft.com/office/drawing/2014/main" id="{8470D8BF-B326-4661-B9AB-79CD43669F8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05201" y="2286001"/>
            <a:ext cx="6018213" cy="3535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AutoShape 2">
            <a:extLst>
              <a:ext uri="{FF2B5EF4-FFF2-40B4-BE49-F238E27FC236}">
                <a16:creationId xmlns:a16="http://schemas.microsoft.com/office/drawing/2014/main" id="{BB4EA469-EEFB-482D-AC3C-20B9F81EF6BF}"/>
              </a:ext>
            </a:extLst>
          </p:cNvPr>
          <p:cNvSpPr>
            <a:spLocks noGrp="1" noChangeArrowheads="1"/>
          </p:cNvSpPr>
          <p:nvPr>
            <p:ph type="title"/>
          </p:nvPr>
        </p:nvSpPr>
        <p:spPr>
          <a:xfrm>
            <a:off x="4648200" y="304800"/>
            <a:ext cx="5562600" cy="685800"/>
          </a:xfrm>
        </p:spPr>
        <p:txBody>
          <a:bodyPr>
            <a:normAutofit fontScale="90000"/>
          </a:bodyPr>
          <a:lstStyle/>
          <a:p>
            <a:pPr eaLnBrk="1" hangingPunct="1"/>
            <a:r>
              <a:rPr lang="en-US" altLang="en-US" b="0" dirty="0">
                <a:solidFill>
                  <a:schemeClr val="bg1"/>
                </a:solidFill>
              </a:rPr>
              <a:t>Normal/Abnormal Motion</a:t>
            </a:r>
          </a:p>
        </p:txBody>
      </p:sp>
      <p:pic>
        <p:nvPicPr>
          <p:cNvPr id="11267" name="Picture 3" descr="Page 43">
            <a:extLst>
              <a:ext uri="{FF2B5EF4-FFF2-40B4-BE49-F238E27FC236}">
                <a16:creationId xmlns:a16="http://schemas.microsoft.com/office/drawing/2014/main" id="{39B48FAE-77C9-4770-BF58-BAC4B281ED95}"/>
              </a:ext>
            </a:extLst>
          </p:cNvPr>
          <p:cNvPicPr>
            <a:picLocks noGrp="1" noChangeAspect="1" noChangeArrowheads="1"/>
          </p:cNvPicPr>
          <p:nvPr>
            <p:ph sz="half" idx="1"/>
          </p:nvPr>
        </p:nvPicPr>
        <p:blipFill>
          <a:blip r:embed="rId3">
            <a:lum bright="-6000" contrast="24000"/>
            <a:extLst>
              <a:ext uri="{28A0092B-C50C-407E-A947-70E740481C1C}">
                <a14:useLocalDpi xmlns:a14="http://schemas.microsoft.com/office/drawing/2010/main" val="0"/>
              </a:ext>
            </a:extLst>
          </a:blip>
          <a:srcRect/>
          <a:stretch>
            <a:fillRect/>
          </a:stretch>
        </p:blipFill>
        <p:spPr>
          <a:xfrm>
            <a:off x="1524001" y="914400"/>
            <a:ext cx="4727575" cy="5943600"/>
          </a:xfrm>
          <a:noFill/>
        </p:spPr>
      </p:pic>
      <p:sp>
        <p:nvSpPr>
          <p:cNvPr id="11268" name="Rectangle 4">
            <a:extLst>
              <a:ext uri="{FF2B5EF4-FFF2-40B4-BE49-F238E27FC236}">
                <a16:creationId xmlns:a16="http://schemas.microsoft.com/office/drawing/2014/main" id="{47D4F04B-B5AD-4DC8-BAC5-1479E50E8614}"/>
              </a:ext>
            </a:extLst>
          </p:cNvPr>
          <p:cNvSpPr>
            <a:spLocks noGrp="1" noChangeArrowheads="1"/>
          </p:cNvSpPr>
          <p:nvPr>
            <p:ph type="body" sz="half" idx="2"/>
          </p:nvPr>
        </p:nvSpPr>
        <p:spPr>
          <a:xfrm>
            <a:off x="6629400" y="2819401"/>
            <a:ext cx="4038600" cy="3230563"/>
          </a:xfrm>
        </p:spPr>
        <p:txBody>
          <a:bodyPr/>
          <a:lstStyle/>
          <a:p>
            <a:pPr eaLnBrk="1" hangingPunct="1"/>
            <a:r>
              <a:rPr lang="en-US" altLang="en-US" sz="2400"/>
              <a:t>In his studies, it became apparent that the primary direction of misalignment of the atlas vertebra is anteriority or posteriority rather than laterally. </a:t>
            </a:r>
          </a:p>
        </p:txBody>
      </p:sp>
    </p:spTree>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Boardroom">
  <a:themeElements>
    <a:clrScheme name="Ion Boardroom">
      <a:dk1>
        <a:sysClr val="windowText" lastClr="000000"/>
      </a:dk1>
      <a:lt1>
        <a:sysClr val="window" lastClr="FFFFFF"/>
      </a:lt1>
      <a:dk2>
        <a:srgbClr val="3B3059"/>
      </a:dk2>
      <a:lt2>
        <a:srgbClr val="EBEBEB"/>
      </a:lt2>
      <a:accent1>
        <a:srgbClr val="B31166"/>
      </a:accent1>
      <a:accent2>
        <a:srgbClr val="E33D6F"/>
      </a:accent2>
      <a:accent3>
        <a:srgbClr val="E45F3C"/>
      </a:accent3>
      <a:accent4>
        <a:srgbClr val="E9943A"/>
      </a:accent4>
      <a:accent5>
        <a:srgbClr val="9B6BF2"/>
      </a:accent5>
      <a:accent6>
        <a:srgbClr val="D53DD0"/>
      </a:accent6>
      <a:hlink>
        <a:srgbClr val="8F8F8F"/>
      </a:hlink>
      <a:folHlink>
        <a:srgbClr val="A5A5A5"/>
      </a:folHlink>
    </a:clrScheme>
    <a:fontScheme name="Ion Boardroom">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Boardroom">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8000"/>
                <a:hueMod val="124000"/>
                <a:satMod val="148000"/>
                <a:lumMod val="124000"/>
              </a:schemeClr>
            </a:gs>
            <a:gs pos="100000">
              <a:schemeClr val="phClr">
                <a:shade val="76000"/>
                <a:hueMod val="89000"/>
                <a:satMod val="164000"/>
                <a:lumMod val="56000"/>
              </a:schemeClr>
            </a:gs>
          </a:gsLst>
          <a:path path="circle">
            <a:fillToRect l="45000" t="65000" r="125000" b="100000"/>
          </a:path>
        </a:gradFill>
        <a:blipFill rotWithShape="1">
          <a:blip xmlns:r="http://schemas.openxmlformats.org/officeDocument/2006/relationships" r:embed="rId1">
            <a:duotone>
              <a:schemeClr val="phClr">
                <a:shade val="69000"/>
                <a:hueMod val="91000"/>
                <a:satMod val="164000"/>
                <a:lumMod val="74000"/>
              </a:schemeClr>
              <a:schemeClr val="phClr">
                <a:hueMod val="124000"/>
                <a:satMod val="140000"/>
                <a:lumMod val="142000"/>
              </a:schemeClr>
            </a:duotone>
          </a:blip>
          <a:stretch/>
        </a:blipFill>
      </a:bgFillStyleLst>
    </a:fmtScheme>
  </a:themeElements>
  <a:objectDefaults/>
  <a:extraClrSchemeLst/>
  <a:extLst>
    <a:ext uri="{05A4C25C-085E-4340-85A3-A5531E510DB2}">
      <thm15:themeFamily xmlns:thm15="http://schemas.microsoft.com/office/thememl/2012/main" name="Ion Boardroom" id="{FC33163D-4339-46B1-8EED-24C834239D99}" vid="{B8502691-933B-45FE-8764-BA278511EF2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Ion Boardroom</Template>
  <TotalTime>92</TotalTime>
  <Words>1226</Words>
  <Application>Microsoft Office PowerPoint</Application>
  <PresentationFormat>Widescreen</PresentationFormat>
  <Paragraphs>191</Paragraphs>
  <Slides>64</Slides>
  <Notes>32</Notes>
  <HiddenSlides>0</HiddenSlides>
  <MMClips>3</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64</vt:i4>
      </vt:variant>
    </vt:vector>
  </HeadingPairs>
  <TitlesOfParts>
    <vt:vector size="74" baseType="lpstr">
      <vt:lpstr>Arial</vt:lpstr>
      <vt:lpstr>Calibri</vt:lpstr>
      <vt:lpstr>Century Gothic</vt:lpstr>
      <vt:lpstr>Comic Sans MS</vt:lpstr>
      <vt:lpstr>Garamond</vt:lpstr>
      <vt:lpstr>Tahoma</vt:lpstr>
      <vt:lpstr>Times New Roman</vt:lpstr>
      <vt:lpstr>Wingdings</vt:lpstr>
      <vt:lpstr>Wingdings 3</vt:lpstr>
      <vt:lpstr>Ion Boardroom</vt:lpstr>
      <vt:lpstr>Blair Concepts of Spinal Biomechanics</vt:lpstr>
      <vt:lpstr>Dr. Blair’s Chiropractic Premises</vt:lpstr>
      <vt:lpstr>PowerPoint Presentation</vt:lpstr>
      <vt:lpstr>3-D Torqued Subluxation </vt:lpstr>
      <vt:lpstr>Volume 18</vt:lpstr>
      <vt:lpstr>BJ Palmer</vt:lpstr>
      <vt:lpstr>Locking Mechanisms</vt:lpstr>
      <vt:lpstr>Convergence lock prevents rotation</vt:lpstr>
      <vt:lpstr>Normal/Abnormal Motion</vt:lpstr>
      <vt:lpstr>Convergence Angles</vt:lpstr>
      <vt:lpstr>Long Axis of Articulation of the Condyle</vt:lpstr>
      <vt:lpstr>Measuring the Convergence Angles</vt:lpstr>
      <vt:lpstr>Slope lock prevents lateral movement</vt:lpstr>
      <vt:lpstr>Slope Angles</vt:lpstr>
      <vt:lpstr>Lateral Slope Angles</vt:lpstr>
      <vt:lpstr>Measuring Slope Angles</vt:lpstr>
      <vt:lpstr>Take out your copy of the R &amp; L Blair PVs and your ruler, protractor, and marker.</vt:lpstr>
      <vt:lpstr>Measuring Slope Angles</vt:lpstr>
      <vt:lpstr>Convexity lock prevents A-P movement</vt:lpstr>
      <vt:lpstr>Convexity Angles</vt:lpstr>
      <vt:lpstr>Occipital Condyle Convexity</vt:lpstr>
      <vt:lpstr>Convexity Angles</vt:lpstr>
      <vt:lpstr>Blair Concept of Atlas Motion</vt:lpstr>
      <vt:lpstr>Atlas tracks along one condyle and slips off the other</vt:lpstr>
      <vt:lpstr>The Atlas Track</vt:lpstr>
      <vt:lpstr>This “Tracking and Sliding”…</vt:lpstr>
      <vt:lpstr>When the misalignment is to the anterior, it is simultaneously misaligned to the superior and lateral.</vt:lpstr>
      <vt:lpstr>PowerPoint Presentation</vt:lpstr>
      <vt:lpstr>When the misalignment is to the posterior, it is simultaneously misaligned to the inferior and lateral.</vt:lpstr>
      <vt:lpstr>PowerPoint Presentation</vt:lpstr>
      <vt:lpstr>PowerPoint Presentation</vt:lpstr>
      <vt:lpstr>Anterior Sup. &amp; Posterior Inf. Motion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Is it Laterality?</vt:lpstr>
      <vt:lpstr>APOM</vt:lpstr>
      <vt:lpstr>Obstructed TP</vt:lpstr>
      <vt:lpstr>Base Posterior</vt:lpstr>
      <vt:lpstr>Marked BP-Convergence Angles</vt:lpstr>
      <vt:lpstr>Taking the Base Posterior</vt:lpstr>
      <vt:lpstr>Taking the Base Posterior</vt:lpstr>
      <vt:lpstr>Finish Biomechanics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Argentina Blair class</dc:title>
  <dc:creator>Thomas Forest</dc:creator>
  <cp:lastModifiedBy>Thomas Forest</cp:lastModifiedBy>
  <cp:revision>14</cp:revision>
  <dcterms:created xsi:type="dcterms:W3CDTF">2021-11-13T18:04:03Z</dcterms:created>
  <dcterms:modified xsi:type="dcterms:W3CDTF">2022-06-09T15:02:48Z</dcterms:modified>
</cp:coreProperties>
</file>